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90" r:id="rId4"/>
    <p:sldId id="278" r:id="rId5"/>
    <p:sldId id="257" r:id="rId6"/>
    <p:sldId id="289" r:id="rId7"/>
    <p:sldId id="265" r:id="rId8"/>
    <p:sldId id="279" r:id="rId9"/>
    <p:sldId id="259" r:id="rId10"/>
    <p:sldId id="264" r:id="rId11"/>
    <p:sldId id="262" r:id="rId12"/>
    <p:sldId id="263" r:id="rId13"/>
    <p:sldId id="281" r:id="rId14"/>
    <p:sldId id="287" r:id="rId15"/>
    <p:sldId id="292" r:id="rId16"/>
    <p:sldId id="284" r:id="rId17"/>
    <p:sldId id="293" r:id="rId18"/>
    <p:sldId id="294" r:id="rId19"/>
    <p:sldId id="286" r:id="rId20"/>
    <p:sldId id="288" r:id="rId21"/>
    <p:sldId id="295" r:id="rId22"/>
    <p:sldId id="283" r:id="rId23"/>
    <p:sldId id="267" r:id="rId24"/>
    <p:sldId id="266" r:id="rId25"/>
    <p:sldId id="268" r:id="rId26"/>
    <p:sldId id="291" r:id="rId27"/>
    <p:sldId id="276" r:id="rId28"/>
  </p:sldIdLst>
  <p:sldSz cx="12192000" cy="6858000"/>
  <p:notesSz cx="6797675" cy="987425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049" autoAdjust="0"/>
  </p:normalViewPr>
  <p:slideViewPr>
    <p:cSldViewPr snapToGrid="0">
      <p:cViewPr varScale="1">
        <p:scale>
          <a:sx n="87" d="100"/>
          <a:sy n="87" d="100"/>
        </p:scale>
        <p:origin x="5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5" Type="http://schemas.openxmlformats.org/officeDocument/2006/relationships/image" Target="../media/image18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2B6E5-FAC4-438A-9C58-37A01274B1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0800000" lon="0" rev="10800000"/>
          </a:camera>
          <a:lightRig rig="threePt" dir="t"/>
        </a:scene3d>
      </dgm:spPr>
    </dgm:pt>
    <dgm:pt modelId="{6236633F-7434-4C98-892F-2BD386908DC1}">
      <dgm:prSet phldrT="[Text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pPr rtl="1"/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شرح خدمات مطالعات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E3BEAFA6-2A48-4AE7-A7CA-A9F22E502D21}" type="parTrans" cxnId="{C29E780D-8EB5-4547-BD14-9F1B28DF51BC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6BB5A99D-86A7-48BF-ACD9-F922DCC57638}" type="sibTrans" cxnId="{C29E780D-8EB5-4547-BD14-9F1B28DF51BC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507F26A0-5AB4-49C3-AF44-F53DE50EA338}">
      <dgm:prSet phldrT="[Text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pPr rtl="1"/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دستورالعمل اجرایی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41661743-C0BD-4A94-A481-670102BD66A7}" type="parTrans" cxnId="{C1720F67-3AB2-40A5-AF52-8BD3B1C67219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3C833901-24DF-449B-B741-9ADECF6C0203}" type="sibTrans" cxnId="{C1720F67-3AB2-40A5-AF52-8BD3B1C67219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F154F012-6E9F-4492-8D8C-1D86DD427BB1}">
      <dgm:prSet phldrT="[Text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>
          <a:reflection stA="45000" endPos="79000" dist="50800" dir="5400000" sy="-100000" algn="bl" rotWithShape="0"/>
        </a:effectLst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pPr rtl="1">
            <a:spcAft>
              <a:spcPts val="0"/>
            </a:spcAft>
          </a:pPr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مطالعات</a:t>
          </a:r>
        </a:p>
      </dgm:t>
    </dgm:pt>
    <dgm:pt modelId="{04199190-C6C9-4EA3-A957-8CD0CD33862A}" type="parTrans" cxnId="{0D24A33E-BDFB-44ED-89A7-E6360F62C71B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9289233F-001F-416F-880F-4B660A922640}" type="sibTrans" cxnId="{0D24A33E-BDFB-44ED-89A7-E6360F62C71B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A83F3CA4-CD4A-4855-9038-898532AF292A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pPr rtl="1"/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برنامه ریزی</a:t>
          </a:r>
        </a:p>
      </dgm:t>
    </dgm:pt>
    <dgm:pt modelId="{034D775A-E3E0-4C8D-9D65-460C73F8F7A9}" type="parTrans" cxnId="{5DB40F15-5AD3-4256-B9D5-81859CCB1BCA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622A5200-4AED-45C7-BE57-16D23B176C92}" type="sibTrans" cxnId="{5DB40F15-5AD3-4256-B9D5-81859CCB1BCA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FFE0C19E-AED0-4DF2-B3CA-49F78928176F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pPr rtl="1"/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اجرا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5F0BD0DF-3FA4-4B81-B114-7D1EE01B830A}" type="parTrans" cxnId="{876EB423-3C60-4EC3-8FAD-4E63D230A32B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267894C3-9834-4460-A76D-E683BFFD1FA2}" type="sibTrans" cxnId="{876EB423-3C60-4EC3-8FAD-4E63D230A32B}">
      <dgm:prSet/>
      <dgm:spPr/>
      <dgm:t>
        <a:bodyPr/>
        <a:lstStyle/>
        <a:p>
          <a:pPr rtl="1"/>
          <a:endParaRPr lang="en-US" sz="1200">
            <a:cs typeface="B Titr" panose="00000700000000000000" pitchFamily="2" charset="-78"/>
          </a:endParaRPr>
        </a:p>
      </dgm:t>
    </dgm:pt>
    <dgm:pt modelId="{69FA5191-A140-49F8-BE03-7150B6D8EF88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نظارت، ارزیابی و پایش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3A247ED-B3F5-4648-97ED-0FAEACDE3D44}" type="parTrans" cxnId="{05AB1FB9-FBE3-4165-98E6-F1A7BDD5ECB3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CC4DBBCB-7C78-47DE-9C7C-D13BD08D8613}" type="sibTrans" cxnId="{05AB1FB9-FBE3-4165-98E6-F1A7BDD5ECB3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1EA80CFE-11BC-41A1-8AC7-0F0AFD1CA933}">
      <dgm:prSet phldrT="[Text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  <dgm:t>
        <a:bodyPr>
          <a:flatTx/>
        </a:bodyPr>
        <a:lstStyle/>
        <a:p>
          <a:pPr algn="r" rtl="1"/>
          <a:r>
            <a:rPr lang="fa-I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سیاستگذاری، اولویت بندی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1D6E5E1-E12C-4078-96A6-769DC96DD814}" type="parTrans" cxnId="{36C08174-CEFE-4437-9112-A64288D3926A}">
      <dgm:prSet/>
      <dgm:spPr/>
      <dgm:t>
        <a:bodyPr/>
        <a:lstStyle/>
        <a:p>
          <a:pPr rtl="1"/>
          <a:endParaRPr lang="fa-IR"/>
        </a:p>
      </dgm:t>
    </dgm:pt>
    <dgm:pt modelId="{8DC1AC58-4617-41F1-8241-79B78D4345E9}" type="sibTrans" cxnId="{36C08174-CEFE-4437-9112-A64288D3926A}">
      <dgm:prSet/>
      <dgm:spPr/>
      <dgm:t>
        <a:bodyPr/>
        <a:lstStyle/>
        <a:p>
          <a:pPr rtl="1"/>
          <a:endParaRPr lang="fa-IR"/>
        </a:p>
      </dgm:t>
    </dgm:pt>
    <dgm:pt modelId="{7544F022-2549-48CE-A717-00C3FA33956C}" type="pres">
      <dgm:prSet presAssocID="{9222B6E5-FAC4-438A-9C58-37A01274B130}" presName="Name0" presStyleCnt="0">
        <dgm:presLayoutVars>
          <dgm:dir/>
          <dgm:animLvl val="lvl"/>
          <dgm:resizeHandles val="exact"/>
        </dgm:presLayoutVars>
      </dgm:prSet>
      <dgm:spPr/>
    </dgm:pt>
    <dgm:pt modelId="{277559F5-4CF3-4066-86F2-9A8E00B52A91}" type="pres">
      <dgm:prSet presAssocID="{1EA80CFE-11BC-41A1-8AC7-0F0AFD1CA933}" presName="parTxOnly" presStyleLbl="node1" presStyleIdx="0" presStyleCnt="7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0CF701-FEF8-4666-A9D5-7A91119E9F11}" type="pres">
      <dgm:prSet presAssocID="{8DC1AC58-4617-41F1-8241-79B78D4345E9}" presName="parTxOnlySpace" presStyleCnt="0"/>
      <dgm:spPr/>
    </dgm:pt>
    <dgm:pt modelId="{7ADE3A6B-3A13-4AF1-8E41-1C1A2B509295}" type="pres">
      <dgm:prSet presAssocID="{6236633F-7434-4C98-892F-2BD386908DC1}" presName="parTxOnly" presStyleLbl="node1" presStyleIdx="1" presStyleCnt="7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C76482-51DB-4795-A5F3-DFFF98AC802F}" type="pres">
      <dgm:prSet presAssocID="{6BB5A99D-86A7-48BF-ACD9-F922DCC57638}" presName="parTxOnlySpace" presStyleCnt="0"/>
      <dgm:spPr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</dgm:pt>
    <dgm:pt modelId="{E7B29B9D-1786-4BCE-B285-8B2190CC2EF8}" type="pres">
      <dgm:prSet presAssocID="{507F26A0-5AB4-49C3-AF44-F53DE50EA338}" presName="parTxOnly" presStyleLbl="node1" presStyleIdx="2" presStyleCnt="7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8CEB0B-B0DD-4FCE-89D1-3CF37B4957E9}" type="pres">
      <dgm:prSet presAssocID="{3C833901-24DF-449B-B741-9ADECF6C0203}" presName="parTxOnlySpace" presStyleCnt="0"/>
      <dgm:spPr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</dgm:pt>
    <dgm:pt modelId="{15BC0C24-D0FD-4409-B63C-1FBCE4F8A6C5}" type="pres">
      <dgm:prSet presAssocID="{F154F012-6E9F-4492-8D8C-1D86DD427BB1}" presName="parTxOnly" presStyleLbl="node1" presStyleIdx="3" presStyleCnt="7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4D4778-7C63-432E-905D-07AECC2E4D23}" type="pres">
      <dgm:prSet presAssocID="{9289233F-001F-416F-880F-4B660A922640}" presName="parTxOnlySpace" presStyleCnt="0"/>
      <dgm:spPr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</dgm:pt>
    <dgm:pt modelId="{20B6DFD2-9FB5-4EEE-BD5F-EE9A29ABD508}" type="pres">
      <dgm:prSet presAssocID="{A83F3CA4-CD4A-4855-9038-898532AF292A}" presName="parTxOnly" presStyleLbl="node1" presStyleIdx="4" presStyleCnt="7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4C86F85-0A33-43C8-AD6F-09389AB01939}" type="pres">
      <dgm:prSet presAssocID="{622A5200-4AED-45C7-BE57-16D23B176C92}" presName="parTxOnlySpace" presStyleCnt="0"/>
      <dgm:spPr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</dgm:pt>
    <dgm:pt modelId="{9DCD8E88-AF08-4F0E-BDDB-C5BCF1377A83}" type="pres">
      <dgm:prSet presAssocID="{FFE0C19E-AED0-4DF2-B3CA-49F78928176F}" presName="parTxOnly" presStyleLbl="node1" presStyleIdx="5" presStyleCnt="7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D9C4D1-36CF-4535-BF2C-BFB1E450CEA9}" type="pres">
      <dgm:prSet presAssocID="{267894C3-9834-4460-A76D-E683BFFD1FA2}" presName="parTxOnlySpace" presStyleCnt="0"/>
      <dgm:spPr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gm:spPr>
    </dgm:pt>
    <dgm:pt modelId="{E0A6D0AA-C1D5-436F-9671-0BA55CBC3674}" type="pres">
      <dgm:prSet presAssocID="{69FA5191-A140-49F8-BE03-7150B6D8EF88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9DE506-3AFC-48D3-8CFA-8C1DC464C947}" type="presOf" srcId="{1EA80CFE-11BC-41A1-8AC7-0F0AFD1CA933}" destId="{277559F5-4CF3-4066-86F2-9A8E00B52A91}" srcOrd="0" destOrd="0" presId="urn:microsoft.com/office/officeart/2005/8/layout/chevron1"/>
    <dgm:cxn modelId="{B7A6577A-2D22-47BC-A8B6-9520337F2C8D}" type="presOf" srcId="{69FA5191-A140-49F8-BE03-7150B6D8EF88}" destId="{E0A6D0AA-C1D5-436F-9671-0BA55CBC3674}" srcOrd="0" destOrd="0" presId="urn:microsoft.com/office/officeart/2005/8/layout/chevron1"/>
    <dgm:cxn modelId="{5DB40F15-5AD3-4256-B9D5-81859CCB1BCA}" srcId="{9222B6E5-FAC4-438A-9C58-37A01274B130}" destId="{A83F3CA4-CD4A-4855-9038-898532AF292A}" srcOrd="4" destOrd="0" parTransId="{034D775A-E3E0-4C8D-9D65-460C73F8F7A9}" sibTransId="{622A5200-4AED-45C7-BE57-16D23B176C92}"/>
    <dgm:cxn modelId="{9E56D544-FEE0-4763-83DA-79300A4F305C}" type="presOf" srcId="{F154F012-6E9F-4492-8D8C-1D86DD427BB1}" destId="{15BC0C24-D0FD-4409-B63C-1FBCE4F8A6C5}" srcOrd="0" destOrd="0" presId="urn:microsoft.com/office/officeart/2005/8/layout/chevron1"/>
    <dgm:cxn modelId="{C29E780D-8EB5-4547-BD14-9F1B28DF51BC}" srcId="{9222B6E5-FAC4-438A-9C58-37A01274B130}" destId="{6236633F-7434-4C98-892F-2BD386908DC1}" srcOrd="1" destOrd="0" parTransId="{E3BEAFA6-2A48-4AE7-A7CA-A9F22E502D21}" sibTransId="{6BB5A99D-86A7-48BF-ACD9-F922DCC57638}"/>
    <dgm:cxn modelId="{C1720F67-3AB2-40A5-AF52-8BD3B1C67219}" srcId="{9222B6E5-FAC4-438A-9C58-37A01274B130}" destId="{507F26A0-5AB4-49C3-AF44-F53DE50EA338}" srcOrd="2" destOrd="0" parTransId="{41661743-C0BD-4A94-A481-670102BD66A7}" sibTransId="{3C833901-24DF-449B-B741-9ADECF6C0203}"/>
    <dgm:cxn modelId="{E96FF5FE-D492-4AE2-A458-F11A2DAEC384}" type="presOf" srcId="{507F26A0-5AB4-49C3-AF44-F53DE50EA338}" destId="{E7B29B9D-1786-4BCE-B285-8B2190CC2EF8}" srcOrd="0" destOrd="0" presId="urn:microsoft.com/office/officeart/2005/8/layout/chevron1"/>
    <dgm:cxn modelId="{36C08174-CEFE-4437-9112-A64288D3926A}" srcId="{9222B6E5-FAC4-438A-9C58-37A01274B130}" destId="{1EA80CFE-11BC-41A1-8AC7-0F0AFD1CA933}" srcOrd="0" destOrd="0" parTransId="{D1D6E5E1-E12C-4078-96A6-769DC96DD814}" sibTransId="{8DC1AC58-4617-41F1-8241-79B78D4345E9}"/>
    <dgm:cxn modelId="{7A9312E8-656A-40AA-B540-AFB2311540CF}" type="presOf" srcId="{A83F3CA4-CD4A-4855-9038-898532AF292A}" destId="{20B6DFD2-9FB5-4EEE-BD5F-EE9A29ABD508}" srcOrd="0" destOrd="0" presId="urn:microsoft.com/office/officeart/2005/8/layout/chevron1"/>
    <dgm:cxn modelId="{876EB423-3C60-4EC3-8FAD-4E63D230A32B}" srcId="{9222B6E5-FAC4-438A-9C58-37A01274B130}" destId="{FFE0C19E-AED0-4DF2-B3CA-49F78928176F}" srcOrd="5" destOrd="0" parTransId="{5F0BD0DF-3FA4-4B81-B114-7D1EE01B830A}" sibTransId="{267894C3-9834-4460-A76D-E683BFFD1FA2}"/>
    <dgm:cxn modelId="{40254766-FD3A-473A-87F3-651CD3C9EA81}" type="presOf" srcId="{6236633F-7434-4C98-892F-2BD386908DC1}" destId="{7ADE3A6B-3A13-4AF1-8E41-1C1A2B509295}" srcOrd="0" destOrd="0" presId="urn:microsoft.com/office/officeart/2005/8/layout/chevron1"/>
    <dgm:cxn modelId="{A2347DFD-451B-4B4C-B107-8FE2FD8C6522}" type="presOf" srcId="{FFE0C19E-AED0-4DF2-B3CA-49F78928176F}" destId="{9DCD8E88-AF08-4F0E-BDDB-C5BCF1377A83}" srcOrd="0" destOrd="0" presId="urn:microsoft.com/office/officeart/2005/8/layout/chevron1"/>
    <dgm:cxn modelId="{0D24A33E-BDFB-44ED-89A7-E6360F62C71B}" srcId="{9222B6E5-FAC4-438A-9C58-37A01274B130}" destId="{F154F012-6E9F-4492-8D8C-1D86DD427BB1}" srcOrd="3" destOrd="0" parTransId="{04199190-C6C9-4EA3-A957-8CD0CD33862A}" sibTransId="{9289233F-001F-416F-880F-4B660A922640}"/>
    <dgm:cxn modelId="{05AB1FB9-FBE3-4165-98E6-F1A7BDD5ECB3}" srcId="{9222B6E5-FAC4-438A-9C58-37A01274B130}" destId="{69FA5191-A140-49F8-BE03-7150B6D8EF88}" srcOrd="6" destOrd="0" parTransId="{D3A247ED-B3F5-4648-97ED-0FAEACDE3D44}" sibTransId="{CC4DBBCB-7C78-47DE-9C7C-D13BD08D8613}"/>
    <dgm:cxn modelId="{F9FA343D-DE15-4DD3-91CF-04B2A57761B9}" type="presOf" srcId="{9222B6E5-FAC4-438A-9C58-37A01274B130}" destId="{7544F022-2549-48CE-A717-00C3FA33956C}" srcOrd="0" destOrd="0" presId="urn:microsoft.com/office/officeart/2005/8/layout/chevron1"/>
    <dgm:cxn modelId="{9B4382A2-781A-42B7-B30B-92B6E611DF1F}" type="presParOf" srcId="{7544F022-2549-48CE-A717-00C3FA33956C}" destId="{277559F5-4CF3-4066-86F2-9A8E00B52A91}" srcOrd="0" destOrd="0" presId="urn:microsoft.com/office/officeart/2005/8/layout/chevron1"/>
    <dgm:cxn modelId="{A5C63E9A-7750-46CA-80C0-131A62F53DAB}" type="presParOf" srcId="{7544F022-2549-48CE-A717-00C3FA33956C}" destId="{9F0CF701-FEF8-4666-A9D5-7A91119E9F11}" srcOrd="1" destOrd="0" presId="urn:microsoft.com/office/officeart/2005/8/layout/chevron1"/>
    <dgm:cxn modelId="{2D2B3020-D15D-4024-BEA0-4F4E3565725B}" type="presParOf" srcId="{7544F022-2549-48CE-A717-00C3FA33956C}" destId="{7ADE3A6B-3A13-4AF1-8E41-1C1A2B509295}" srcOrd="2" destOrd="0" presId="urn:microsoft.com/office/officeart/2005/8/layout/chevron1"/>
    <dgm:cxn modelId="{0264043A-344B-4C40-85D5-CB8848ED2A56}" type="presParOf" srcId="{7544F022-2549-48CE-A717-00C3FA33956C}" destId="{80C76482-51DB-4795-A5F3-DFFF98AC802F}" srcOrd="3" destOrd="0" presId="urn:microsoft.com/office/officeart/2005/8/layout/chevron1"/>
    <dgm:cxn modelId="{1F25F6E7-1C89-4249-B4E3-DC07964DB623}" type="presParOf" srcId="{7544F022-2549-48CE-A717-00C3FA33956C}" destId="{E7B29B9D-1786-4BCE-B285-8B2190CC2EF8}" srcOrd="4" destOrd="0" presId="urn:microsoft.com/office/officeart/2005/8/layout/chevron1"/>
    <dgm:cxn modelId="{7EF7FE18-6099-4F00-AD3B-DB5E136628BE}" type="presParOf" srcId="{7544F022-2549-48CE-A717-00C3FA33956C}" destId="{F48CEB0B-B0DD-4FCE-89D1-3CF37B4957E9}" srcOrd="5" destOrd="0" presId="urn:microsoft.com/office/officeart/2005/8/layout/chevron1"/>
    <dgm:cxn modelId="{1DCCF138-743E-413C-8A5C-6D1DA702CA4C}" type="presParOf" srcId="{7544F022-2549-48CE-A717-00C3FA33956C}" destId="{15BC0C24-D0FD-4409-B63C-1FBCE4F8A6C5}" srcOrd="6" destOrd="0" presId="urn:microsoft.com/office/officeart/2005/8/layout/chevron1"/>
    <dgm:cxn modelId="{444A950A-1E62-4780-98C3-26C7E8DBF8A4}" type="presParOf" srcId="{7544F022-2549-48CE-A717-00C3FA33956C}" destId="{2A4D4778-7C63-432E-905D-07AECC2E4D23}" srcOrd="7" destOrd="0" presId="urn:microsoft.com/office/officeart/2005/8/layout/chevron1"/>
    <dgm:cxn modelId="{6383124D-FBD3-4DC1-9CA9-14886F0468AC}" type="presParOf" srcId="{7544F022-2549-48CE-A717-00C3FA33956C}" destId="{20B6DFD2-9FB5-4EEE-BD5F-EE9A29ABD508}" srcOrd="8" destOrd="0" presId="urn:microsoft.com/office/officeart/2005/8/layout/chevron1"/>
    <dgm:cxn modelId="{A6C3415C-2A64-490C-87D5-BA3B3392AC2A}" type="presParOf" srcId="{7544F022-2549-48CE-A717-00C3FA33956C}" destId="{24C86F85-0A33-43C8-AD6F-09389AB01939}" srcOrd="9" destOrd="0" presId="urn:microsoft.com/office/officeart/2005/8/layout/chevron1"/>
    <dgm:cxn modelId="{25EC7937-D1C7-42CC-9B00-3707F1C6D8DC}" type="presParOf" srcId="{7544F022-2549-48CE-A717-00C3FA33956C}" destId="{9DCD8E88-AF08-4F0E-BDDB-C5BCF1377A83}" srcOrd="10" destOrd="0" presId="urn:microsoft.com/office/officeart/2005/8/layout/chevron1"/>
    <dgm:cxn modelId="{6DCFECD7-8CEF-4388-9F53-3B2070887533}" type="presParOf" srcId="{7544F022-2549-48CE-A717-00C3FA33956C}" destId="{01D9C4D1-36CF-4535-BF2C-BFB1E450CEA9}" srcOrd="11" destOrd="0" presId="urn:microsoft.com/office/officeart/2005/8/layout/chevron1"/>
    <dgm:cxn modelId="{717F8FD2-380E-4A02-8D84-95898E25DCBB}" type="presParOf" srcId="{7544F022-2549-48CE-A717-00C3FA33956C}" destId="{E0A6D0AA-C1D5-436F-9671-0BA55CBC3674}" srcOrd="12" destOrd="0" presId="urn:microsoft.com/office/officeart/2005/8/layout/chevron1"/>
  </dgm:cxnLst>
  <dgm:bg>
    <a:noFill/>
    <a:effectLst>
      <a:glow>
        <a:schemeClr val="accent1">
          <a:alpha val="41000"/>
        </a:schemeClr>
      </a:glow>
      <a:softEdge rad="5588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F40C7-3D12-4E49-89EB-72AB4D842D1C}" type="doc">
      <dgm:prSet loTypeId="urn:microsoft.com/office/officeart/2011/layout/HexagonRadial" loCatId="cycle" qsTypeId="urn:microsoft.com/office/officeart/2005/8/quickstyle/3d7" qsCatId="3D" csTypeId="urn:microsoft.com/office/officeart/2005/8/colors/accent6_2" csCatId="accent6" phldr="1"/>
      <dgm:spPr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C092CAC5-1B24-480A-89F4-C2E7AF38DBDC}">
      <dgm:prSet phldrT="[Text]" custT="1"/>
      <dgm:spPr>
        <a:solidFill>
          <a:srgbClr val="FFC000">
            <a:alpha val="52000"/>
          </a:srgbClr>
        </a:solidFill>
        <a:sp3d extrusionH="50600" prstMaterial="plastic">
          <a:bevelT w="101600" h="80600" prst="relaxedInset"/>
          <a:bevelB w="80600" h="80600" prst="relaxedInset"/>
        </a:sp3d>
      </dgm:spPr>
      <dgm:t>
        <a:bodyPr/>
        <a:lstStyle/>
        <a:p>
          <a:r>
            <a:rPr lang="fa-IR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ساختار ملی</a:t>
          </a:r>
          <a:endParaRPr lang="en-US" sz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AA382875-4971-40C6-AA95-6A52D3F8E94D}" type="parTrans" cxnId="{D33F6369-E20C-435F-B33B-F83DFB6B74AC}">
      <dgm:prSet/>
      <dgm:spPr/>
      <dgm:t>
        <a:bodyPr/>
        <a:lstStyle/>
        <a:p>
          <a:endParaRPr lang="en-US"/>
        </a:p>
      </dgm:t>
    </dgm:pt>
    <dgm:pt modelId="{AE048356-8D27-4423-9E0F-0AD476BCBE05}" type="sibTrans" cxnId="{D33F6369-E20C-435F-B33B-F83DFB6B74AC}">
      <dgm:prSet/>
      <dgm:spPr/>
      <dgm:t>
        <a:bodyPr/>
        <a:lstStyle/>
        <a:p>
          <a:endParaRPr lang="en-US"/>
        </a:p>
      </dgm:t>
    </dgm:pt>
    <dgm:pt modelId="{EC3482E5-E261-4C0B-A72D-268C6A20EDBA}">
      <dgm:prSet phldrT="[Text]" custT="1"/>
      <dgm:spPr/>
      <dgm:t>
        <a:bodyPr/>
        <a:lstStyle/>
        <a:p>
          <a:r>
            <a:rPr lang="fa-IR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وزیر جهاد کشاورزی</a:t>
          </a:r>
          <a:endParaRPr lang="en-US" sz="1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CEB8A2D7-BB8B-49B9-ADFA-29FBF7C3ED80}" type="parTrans" cxnId="{764DEB29-8962-4D98-983E-AC17D9CE8982}">
      <dgm:prSet/>
      <dgm:spPr/>
      <dgm:t>
        <a:bodyPr/>
        <a:lstStyle/>
        <a:p>
          <a:endParaRPr lang="en-US"/>
        </a:p>
      </dgm:t>
    </dgm:pt>
    <dgm:pt modelId="{CA48367C-8790-42DE-84C6-C056E1DAE0B9}" type="sibTrans" cxnId="{764DEB29-8962-4D98-983E-AC17D9CE8982}">
      <dgm:prSet/>
      <dgm:spPr/>
      <dgm:t>
        <a:bodyPr/>
        <a:lstStyle/>
        <a:p>
          <a:endParaRPr lang="en-US"/>
        </a:p>
      </dgm:t>
    </dgm:pt>
    <dgm:pt modelId="{F494964F-E055-43C5-B5D3-508C352DE27C}">
      <dgm:prSet phldrT="[Text]" custT="1"/>
      <dgm:spPr/>
      <dgm:t>
        <a:bodyPr/>
        <a:lstStyle/>
        <a:p>
          <a:r>
            <a:rPr lang="fa-IR" sz="800" dirty="0">
              <a:cs typeface="B Titr" panose="00000700000000000000" pitchFamily="2" charset="-78"/>
            </a:rPr>
            <a:t>رییس سازمان منابع طبیعی و آبخیزداری</a:t>
          </a:r>
          <a:endParaRPr lang="en-US" sz="800" dirty="0">
            <a:cs typeface="B Titr" panose="00000700000000000000" pitchFamily="2" charset="-78"/>
          </a:endParaRPr>
        </a:p>
      </dgm:t>
    </dgm:pt>
    <dgm:pt modelId="{068F90AF-7B0F-4AD7-A98B-4EA9FB487535}" type="parTrans" cxnId="{B4660CB8-53ED-4813-A61D-77274FFAF183}">
      <dgm:prSet/>
      <dgm:spPr/>
      <dgm:t>
        <a:bodyPr/>
        <a:lstStyle/>
        <a:p>
          <a:endParaRPr lang="en-US"/>
        </a:p>
      </dgm:t>
    </dgm:pt>
    <dgm:pt modelId="{2191CFBC-92ED-4DD2-B1C6-1675A92D4D49}" type="sibTrans" cxnId="{B4660CB8-53ED-4813-A61D-77274FFAF183}">
      <dgm:prSet/>
      <dgm:spPr/>
      <dgm:t>
        <a:bodyPr/>
        <a:lstStyle/>
        <a:p>
          <a:endParaRPr lang="en-US"/>
        </a:p>
      </dgm:t>
    </dgm:pt>
    <dgm:pt modelId="{97153633-E2E1-46CC-9F1C-9C8C02D70020}">
      <dgm:prSet phldrT="[Text]" custT="1"/>
      <dgm:spPr/>
      <dgm:t>
        <a:bodyPr/>
        <a:lstStyle/>
        <a:p>
          <a:r>
            <a:rPr lang="fa-IR" sz="800" dirty="0">
              <a:cs typeface="B Titr" panose="00000700000000000000" pitchFamily="2" charset="-78"/>
            </a:rPr>
            <a:t>مجری ملی</a:t>
          </a:r>
          <a:endParaRPr lang="en-US" sz="800" dirty="0">
            <a:cs typeface="B Titr" panose="00000700000000000000" pitchFamily="2" charset="-78"/>
          </a:endParaRPr>
        </a:p>
      </dgm:t>
    </dgm:pt>
    <dgm:pt modelId="{CA4A3385-417C-4E2F-B508-3983EA8EB8F1}" type="parTrans" cxnId="{B70CE07E-1AE0-4C3A-B2BE-A4D1D6EFBB35}">
      <dgm:prSet/>
      <dgm:spPr/>
      <dgm:t>
        <a:bodyPr/>
        <a:lstStyle/>
        <a:p>
          <a:endParaRPr lang="en-US"/>
        </a:p>
      </dgm:t>
    </dgm:pt>
    <dgm:pt modelId="{5FBC24EF-0F10-4378-8DCC-789638A9BC55}" type="sibTrans" cxnId="{B70CE07E-1AE0-4C3A-B2BE-A4D1D6EFBB35}">
      <dgm:prSet/>
      <dgm:spPr/>
      <dgm:t>
        <a:bodyPr/>
        <a:lstStyle/>
        <a:p>
          <a:endParaRPr lang="en-US"/>
        </a:p>
      </dgm:t>
    </dgm:pt>
    <dgm:pt modelId="{49D29F7E-E3A2-479E-AFF9-6FAB4AEC6FB8}">
      <dgm:prSet phldrT="[Text]" custT="1"/>
      <dgm:spPr/>
      <dgm:t>
        <a:bodyPr/>
        <a:lstStyle/>
        <a:p>
          <a:r>
            <a:rPr lang="fa-IR" sz="800" dirty="0">
              <a:cs typeface="B Titr" panose="00000700000000000000" pitchFamily="2" charset="-78"/>
            </a:rPr>
            <a:t>اعضای ستاد ملی</a:t>
          </a:r>
          <a:endParaRPr lang="en-US" sz="800" dirty="0">
            <a:cs typeface="B Titr" panose="00000700000000000000" pitchFamily="2" charset="-78"/>
          </a:endParaRPr>
        </a:p>
      </dgm:t>
    </dgm:pt>
    <dgm:pt modelId="{AC8D290E-FB1C-49D2-9594-85FFC2262C51}" type="parTrans" cxnId="{DDB2D48D-86CD-4617-8B93-304242EE827E}">
      <dgm:prSet/>
      <dgm:spPr/>
      <dgm:t>
        <a:bodyPr/>
        <a:lstStyle/>
        <a:p>
          <a:endParaRPr lang="en-US"/>
        </a:p>
      </dgm:t>
    </dgm:pt>
    <dgm:pt modelId="{51792B66-D7A9-49DD-BF74-2E6CBFADE64B}" type="sibTrans" cxnId="{DDB2D48D-86CD-4617-8B93-304242EE827E}">
      <dgm:prSet/>
      <dgm:spPr/>
      <dgm:t>
        <a:bodyPr/>
        <a:lstStyle/>
        <a:p>
          <a:endParaRPr lang="en-US"/>
        </a:p>
      </dgm:t>
    </dgm:pt>
    <dgm:pt modelId="{7CFB9921-A878-47D9-815C-04E2C5CFB4CE}">
      <dgm:prSet phldrT="[Text]" custT="1"/>
      <dgm:spPr/>
      <dgm:t>
        <a:bodyPr/>
        <a:lstStyle/>
        <a:p>
          <a:r>
            <a:rPr lang="fa-IR" sz="800" dirty="0">
              <a:cs typeface="B Titr" panose="00000700000000000000" pitchFamily="2" charset="-78"/>
            </a:rPr>
            <a:t>کمیته های ملی</a:t>
          </a:r>
          <a:endParaRPr lang="en-US" sz="800" dirty="0">
            <a:cs typeface="B Titr" panose="00000700000000000000" pitchFamily="2" charset="-78"/>
          </a:endParaRPr>
        </a:p>
      </dgm:t>
    </dgm:pt>
    <dgm:pt modelId="{AB1D0DBA-E6CB-4473-A52F-1C6C007E54CF}" type="parTrans" cxnId="{72479C2D-C3AF-4693-B59D-08A1185BBC85}">
      <dgm:prSet/>
      <dgm:spPr/>
      <dgm:t>
        <a:bodyPr/>
        <a:lstStyle/>
        <a:p>
          <a:endParaRPr lang="en-US"/>
        </a:p>
      </dgm:t>
    </dgm:pt>
    <dgm:pt modelId="{5AA75517-9C54-4EA0-85D3-AE34533B7A3E}" type="sibTrans" cxnId="{72479C2D-C3AF-4693-B59D-08A1185BBC85}">
      <dgm:prSet/>
      <dgm:spPr/>
      <dgm:t>
        <a:bodyPr/>
        <a:lstStyle/>
        <a:p>
          <a:endParaRPr lang="en-US"/>
        </a:p>
      </dgm:t>
    </dgm:pt>
    <dgm:pt modelId="{0386BD56-A524-43DD-95D0-535FF76E37EA}">
      <dgm:prSet phldrT="[Text]" custT="1"/>
      <dgm:spPr/>
      <dgm:t>
        <a:bodyPr/>
        <a:lstStyle/>
        <a:p>
          <a:r>
            <a:rPr lang="fa-IR" sz="800" dirty="0">
              <a:cs typeface="B Titr" panose="00000700000000000000" pitchFamily="2" charset="-78"/>
            </a:rPr>
            <a:t>کارگروه های تخصصی</a:t>
          </a:r>
          <a:endParaRPr lang="en-US" sz="800" dirty="0">
            <a:cs typeface="B Titr" panose="00000700000000000000" pitchFamily="2" charset="-78"/>
          </a:endParaRPr>
        </a:p>
      </dgm:t>
    </dgm:pt>
    <dgm:pt modelId="{7A5F512F-7B46-446B-A641-692161087C1A}" type="parTrans" cxnId="{BC0AF036-E8FB-4E90-A25A-5C10909B7EB8}">
      <dgm:prSet/>
      <dgm:spPr/>
      <dgm:t>
        <a:bodyPr/>
        <a:lstStyle/>
        <a:p>
          <a:endParaRPr lang="en-US"/>
        </a:p>
      </dgm:t>
    </dgm:pt>
    <dgm:pt modelId="{17995705-56DB-4689-A82B-7D8DC208C867}" type="sibTrans" cxnId="{BC0AF036-E8FB-4E90-A25A-5C10909B7EB8}">
      <dgm:prSet/>
      <dgm:spPr/>
      <dgm:t>
        <a:bodyPr/>
        <a:lstStyle/>
        <a:p>
          <a:endParaRPr lang="en-US"/>
        </a:p>
      </dgm:t>
    </dgm:pt>
    <dgm:pt modelId="{725D26C6-848E-40FE-9B34-A159179D1DD1}" type="pres">
      <dgm:prSet presAssocID="{A87F40C7-3D12-4E49-89EB-72AB4D842D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8C82D00B-B0A4-4FB3-B9A2-ECBFE85878C0}" type="pres">
      <dgm:prSet presAssocID="{C092CAC5-1B24-480A-89F4-C2E7AF38DBD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pPr rtl="1"/>
          <a:endParaRPr lang="fa-IR"/>
        </a:p>
      </dgm:t>
    </dgm:pt>
    <dgm:pt modelId="{4E574355-19ED-4D4C-B76E-515E3FD34A04}" type="pres">
      <dgm:prSet presAssocID="{EC3482E5-E261-4C0B-A72D-268C6A20EDBA}" presName="Accent1" presStyleCnt="0"/>
      <dgm:spPr/>
    </dgm:pt>
    <dgm:pt modelId="{41230A88-D63F-484C-BFFE-128DFA82023F}" type="pres">
      <dgm:prSet presAssocID="{EC3482E5-E261-4C0B-A72D-268C6A20EDBA}" presName="Accent" presStyleLbl="bgShp" presStyleIdx="0" presStyleCnt="6"/>
      <dgm:spPr/>
    </dgm:pt>
    <dgm:pt modelId="{768940ED-096F-4CA1-AC7D-F1277A975A92}" type="pres">
      <dgm:prSet presAssocID="{EC3482E5-E261-4C0B-A72D-268C6A20EDB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460172-9137-419D-AAC1-EBA30A45CF95}" type="pres">
      <dgm:prSet presAssocID="{F494964F-E055-43C5-B5D3-508C352DE27C}" presName="Accent2" presStyleCnt="0"/>
      <dgm:spPr/>
    </dgm:pt>
    <dgm:pt modelId="{28A3CD37-DBAA-4396-BB5E-F15F3C57E5D8}" type="pres">
      <dgm:prSet presAssocID="{F494964F-E055-43C5-B5D3-508C352DE27C}" presName="Accent" presStyleLbl="bgShp" presStyleIdx="1" presStyleCnt="6"/>
      <dgm:spPr/>
    </dgm:pt>
    <dgm:pt modelId="{6EA976FE-8FAF-40FE-8AF0-FC248066FBAC}" type="pres">
      <dgm:prSet presAssocID="{F494964F-E055-43C5-B5D3-508C352DE27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1C5B9F-9D09-41BE-9B26-443152941B69}" type="pres">
      <dgm:prSet presAssocID="{97153633-E2E1-46CC-9F1C-9C8C02D70020}" presName="Accent3" presStyleCnt="0"/>
      <dgm:spPr/>
    </dgm:pt>
    <dgm:pt modelId="{1C3F3C80-0CF6-4B4C-85A9-8621AC8C5AA8}" type="pres">
      <dgm:prSet presAssocID="{97153633-E2E1-46CC-9F1C-9C8C02D70020}" presName="Accent" presStyleLbl="bgShp" presStyleIdx="2" presStyleCnt="6"/>
      <dgm:spPr/>
    </dgm:pt>
    <dgm:pt modelId="{4E151941-DFD6-4A40-A9D7-29D297943693}" type="pres">
      <dgm:prSet presAssocID="{97153633-E2E1-46CC-9F1C-9C8C02D7002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76AA14-CE43-439A-9AD2-5A56AD217EA3}" type="pres">
      <dgm:prSet presAssocID="{49D29F7E-E3A2-479E-AFF9-6FAB4AEC6FB8}" presName="Accent4" presStyleCnt="0"/>
      <dgm:spPr/>
    </dgm:pt>
    <dgm:pt modelId="{C04CDB2F-26BC-478F-906E-B35E23104636}" type="pres">
      <dgm:prSet presAssocID="{49D29F7E-E3A2-479E-AFF9-6FAB4AEC6FB8}" presName="Accent" presStyleLbl="bgShp" presStyleIdx="3" presStyleCnt="6"/>
      <dgm:spPr/>
    </dgm:pt>
    <dgm:pt modelId="{61DF2597-95C4-4D00-87FD-52A0C3207967}" type="pres">
      <dgm:prSet presAssocID="{49D29F7E-E3A2-479E-AFF9-6FAB4AEC6F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ABFA57-CAED-4BE3-A1BA-6EACC63920A3}" type="pres">
      <dgm:prSet presAssocID="{7CFB9921-A878-47D9-815C-04E2C5CFB4CE}" presName="Accent5" presStyleCnt="0"/>
      <dgm:spPr/>
    </dgm:pt>
    <dgm:pt modelId="{F51214E1-2B3A-4134-BE5A-650A1198AE3A}" type="pres">
      <dgm:prSet presAssocID="{7CFB9921-A878-47D9-815C-04E2C5CFB4CE}" presName="Accent" presStyleLbl="bgShp" presStyleIdx="4" presStyleCnt="6"/>
      <dgm:spPr/>
    </dgm:pt>
    <dgm:pt modelId="{4F39FC18-BC3E-497C-803E-5628C9AC8A6C}" type="pres">
      <dgm:prSet presAssocID="{7CFB9921-A878-47D9-815C-04E2C5CFB4C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BD637C-E5B9-4A34-B9A8-73894CFF1167}" type="pres">
      <dgm:prSet presAssocID="{0386BD56-A524-43DD-95D0-535FF76E37EA}" presName="Accent6" presStyleCnt="0"/>
      <dgm:spPr/>
    </dgm:pt>
    <dgm:pt modelId="{FAD8B85B-C687-4CB2-8583-DFAB1A935459}" type="pres">
      <dgm:prSet presAssocID="{0386BD56-A524-43DD-95D0-535FF76E37EA}" presName="Accent" presStyleLbl="bgShp" presStyleIdx="5" presStyleCnt="6"/>
      <dgm:spPr/>
    </dgm:pt>
    <dgm:pt modelId="{A81A9FE1-F56B-4596-B189-38AEDF38CC3F}" type="pres">
      <dgm:prSet presAssocID="{0386BD56-A524-43DD-95D0-535FF76E37E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B4260C7-3AD7-46D1-96D3-00AFEB974EED}" type="presOf" srcId="{7CFB9921-A878-47D9-815C-04E2C5CFB4CE}" destId="{4F39FC18-BC3E-497C-803E-5628C9AC8A6C}" srcOrd="0" destOrd="0" presId="urn:microsoft.com/office/officeart/2011/layout/HexagonRadial"/>
    <dgm:cxn modelId="{B3CB9A08-4724-428F-97EF-4941C7FC9D4D}" type="presOf" srcId="{A87F40C7-3D12-4E49-89EB-72AB4D842D1C}" destId="{725D26C6-848E-40FE-9B34-A159179D1DD1}" srcOrd="0" destOrd="0" presId="urn:microsoft.com/office/officeart/2011/layout/HexagonRadial"/>
    <dgm:cxn modelId="{5726A810-2FD8-4B3B-846D-C618A3A456F4}" type="presOf" srcId="{49D29F7E-E3A2-479E-AFF9-6FAB4AEC6FB8}" destId="{61DF2597-95C4-4D00-87FD-52A0C3207967}" srcOrd="0" destOrd="0" presId="urn:microsoft.com/office/officeart/2011/layout/HexagonRadial"/>
    <dgm:cxn modelId="{D33F6369-E20C-435F-B33B-F83DFB6B74AC}" srcId="{A87F40C7-3D12-4E49-89EB-72AB4D842D1C}" destId="{C092CAC5-1B24-480A-89F4-C2E7AF38DBDC}" srcOrd="0" destOrd="0" parTransId="{AA382875-4971-40C6-AA95-6A52D3F8E94D}" sibTransId="{AE048356-8D27-4423-9E0F-0AD476BCBE05}"/>
    <dgm:cxn modelId="{FA0F9619-4DB2-4CE0-970B-1357E68D0F90}" type="presOf" srcId="{C092CAC5-1B24-480A-89F4-C2E7AF38DBDC}" destId="{8C82D00B-B0A4-4FB3-B9A2-ECBFE85878C0}" srcOrd="0" destOrd="0" presId="urn:microsoft.com/office/officeart/2011/layout/HexagonRadial"/>
    <dgm:cxn modelId="{0A7A0C52-3EC6-4924-8854-21552AB1A891}" type="presOf" srcId="{F494964F-E055-43C5-B5D3-508C352DE27C}" destId="{6EA976FE-8FAF-40FE-8AF0-FC248066FBAC}" srcOrd="0" destOrd="0" presId="urn:microsoft.com/office/officeart/2011/layout/HexagonRadial"/>
    <dgm:cxn modelId="{B4660CB8-53ED-4813-A61D-77274FFAF183}" srcId="{C092CAC5-1B24-480A-89F4-C2E7AF38DBDC}" destId="{F494964F-E055-43C5-B5D3-508C352DE27C}" srcOrd="1" destOrd="0" parTransId="{068F90AF-7B0F-4AD7-A98B-4EA9FB487535}" sibTransId="{2191CFBC-92ED-4DD2-B1C6-1675A92D4D49}"/>
    <dgm:cxn modelId="{764DEB29-8962-4D98-983E-AC17D9CE8982}" srcId="{C092CAC5-1B24-480A-89F4-C2E7AF38DBDC}" destId="{EC3482E5-E261-4C0B-A72D-268C6A20EDBA}" srcOrd="0" destOrd="0" parTransId="{CEB8A2D7-BB8B-49B9-ADFA-29FBF7C3ED80}" sibTransId="{CA48367C-8790-42DE-84C6-C056E1DAE0B9}"/>
    <dgm:cxn modelId="{B70CE07E-1AE0-4C3A-B2BE-A4D1D6EFBB35}" srcId="{C092CAC5-1B24-480A-89F4-C2E7AF38DBDC}" destId="{97153633-E2E1-46CC-9F1C-9C8C02D70020}" srcOrd="2" destOrd="0" parTransId="{CA4A3385-417C-4E2F-B508-3983EA8EB8F1}" sibTransId="{5FBC24EF-0F10-4378-8DCC-789638A9BC55}"/>
    <dgm:cxn modelId="{A71E2430-29BF-4CDC-870C-AC73BF625B9B}" type="presOf" srcId="{0386BD56-A524-43DD-95D0-535FF76E37EA}" destId="{A81A9FE1-F56B-4596-B189-38AEDF38CC3F}" srcOrd="0" destOrd="0" presId="urn:microsoft.com/office/officeart/2011/layout/HexagonRadial"/>
    <dgm:cxn modelId="{FD60CECC-BD44-4EDD-BB50-496A55960003}" type="presOf" srcId="{EC3482E5-E261-4C0B-A72D-268C6A20EDBA}" destId="{768940ED-096F-4CA1-AC7D-F1277A975A92}" srcOrd="0" destOrd="0" presId="urn:microsoft.com/office/officeart/2011/layout/HexagonRadial"/>
    <dgm:cxn modelId="{BC0AF036-E8FB-4E90-A25A-5C10909B7EB8}" srcId="{C092CAC5-1B24-480A-89F4-C2E7AF38DBDC}" destId="{0386BD56-A524-43DD-95D0-535FF76E37EA}" srcOrd="5" destOrd="0" parTransId="{7A5F512F-7B46-446B-A641-692161087C1A}" sibTransId="{17995705-56DB-4689-A82B-7D8DC208C867}"/>
    <dgm:cxn modelId="{72479C2D-C3AF-4693-B59D-08A1185BBC85}" srcId="{C092CAC5-1B24-480A-89F4-C2E7AF38DBDC}" destId="{7CFB9921-A878-47D9-815C-04E2C5CFB4CE}" srcOrd="4" destOrd="0" parTransId="{AB1D0DBA-E6CB-4473-A52F-1C6C007E54CF}" sibTransId="{5AA75517-9C54-4EA0-85D3-AE34533B7A3E}"/>
    <dgm:cxn modelId="{DDB2D48D-86CD-4617-8B93-304242EE827E}" srcId="{C092CAC5-1B24-480A-89F4-C2E7AF38DBDC}" destId="{49D29F7E-E3A2-479E-AFF9-6FAB4AEC6FB8}" srcOrd="3" destOrd="0" parTransId="{AC8D290E-FB1C-49D2-9594-85FFC2262C51}" sibTransId="{51792B66-D7A9-49DD-BF74-2E6CBFADE64B}"/>
    <dgm:cxn modelId="{712EEA22-BF1C-40AF-961A-AFC2D72424EB}" type="presOf" srcId="{97153633-E2E1-46CC-9F1C-9C8C02D70020}" destId="{4E151941-DFD6-4A40-A9D7-29D297943693}" srcOrd="0" destOrd="0" presId="urn:microsoft.com/office/officeart/2011/layout/HexagonRadial"/>
    <dgm:cxn modelId="{CA8E5AE4-F956-4BD8-8A4F-BA4FB5E877E9}" type="presParOf" srcId="{725D26C6-848E-40FE-9B34-A159179D1DD1}" destId="{8C82D00B-B0A4-4FB3-B9A2-ECBFE85878C0}" srcOrd="0" destOrd="0" presId="urn:microsoft.com/office/officeart/2011/layout/HexagonRadial"/>
    <dgm:cxn modelId="{CD717D3B-F69E-4058-9993-AB0DB4294813}" type="presParOf" srcId="{725D26C6-848E-40FE-9B34-A159179D1DD1}" destId="{4E574355-19ED-4D4C-B76E-515E3FD34A04}" srcOrd="1" destOrd="0" presId="urn:microsoft.com/office/officeart/2011/layout/HexagonRadial"/>
    <dgm:cxn modelId="{67911E29-DBE7-49CD-84B2-ED92DF9ADC53}" type="presParOf" srcId="{4E574355-19ED-4D4C-B76E-515E3FD34A04}" destId="{41230A88-D63F-484C-BFFE-128DFA82023F}" srcOrd="0" destOrd="0" presId="urn:microsoft.com/office/officeart/2011/layout/HexagonRadial"/>
    <dgm:cxn modelId="{B9E3C3A1-CE3A-446D-B66F-57F992A352E6}" type="presParOf" srcId="{725D26C6-848E-40FE-9B34-A159179D1DD1}" destId="{768940ED-096F-4CA1-AC7D-F1277A975A92}" srcOrd="2" destOrd="0" presId="urn:microsoft.com/office/officeart/2011/layout/HexagonRadial"/>
    <dgm:cxn modelId="{947192F1-50E7-4965-84BF-16EDAABA1A4B}" type="presParOf" srcId="{725D26C6-848E-40FE-9B34-A159179D1DD1}" destId="{A3460172-9137-419D-AAC1-EBA30A45CF95}" srcOrd="3" destOrd="0" presId="urn:microsoft.com/office/officeart/2011/layout/HexagonRadial"/>
    <dgm:cxn modelId="{C66ACF48-384C-4A2F-8E8C-D74981115FB5}" type="presParOf" srcId="{A3460172-9137-419D-AAC1-EBA30A45CF95}" destId="{28A3CD37-DBAA-4396-BB5E-F15F3C57E5D8}" srcOrd="0" destOrd="0" presId="urn:microsoft.com/office/officeart/2011/layout/HexagonRadial"/>
    <dgm:cxn modelId="{216850BA-3E88-4F0D-B866-308D5F7FB7E5}" type="presParOf" srcId="{725D26C6-848E-40FE-9B34-A159179D1DD1}" destId="{6EA976FE-8FAF-40FE-8AF0-FC248066FBAC}" srcOrd="4" destOrd="0" presId="urn:microsoft.com/office/officeart/2011/layout/HexagonRadial"/>
    <dgm:cxn modelId="{F6657F5D-DF8B-41B8-A00B-FEE1A276F8B5}" type="presParOf" srcId="{725D26C6-848E-40FE-9B34-A159179D1DD1}" destId="{001C5B9F-9D09-41BE-9B26-443152941B69}" srcOrd="5" destOrd="0" presId="urn:microsoft.com/office/officeart/2011/layout/HexagonRadial"/>
    <dgm:cxn modelId="{0AB1D29B-BD9F-4D02-A2BD-09222D3AF7FB}" type="presParOf" srcId="{001C5B9F-9D09-41BE-9B26-443152941B69}" destId="{1C3F3C80-0CF6-4B4C-85A9-8621AC8C5AA8}" srcOrd="0" destOrd="0" presId="urn:microsoft.com/office/officeart/2011/layout/HexagonRadial"/>
    <dgm:cxn modelId="{632AD317-5D94-49BF-9AED-BDF6996DB3D9}" type="presParOf" srcId="{725D26C6-848E-40FE-9B34-A159179D1DD1}" destId="{4E151941-DFD6-4A40-A9D7-29D297943693}" srcOrd="6" destOrd="0" presId="urn:microsoft.com/office/officeart/2011/layout/HexagonRadial"/>
    <dgm:cxn modelId="{62FF1DA5-6C92-45F7-A684-4EE3360373BE}" type="presParOf" srcId="{725D26C6-848E-40FE-9B34-A159179D1DD1}" destId="{F176AA14-CE43-439A-9AD2-5A56AD217EA3}" srcOrd="7" destOrd="0" presId="urn:microsoft.com/office/officeart/2011/layout/HexagonRadial"/>
    <dgm:cxn modelId="{719668F3-9347-46DA-9D62-38BAD309E8F7}" type="presParOf" srcId="{F176AA14-CE43-439A-9AD2-5A56AD217EA3}" destId="{C04CDB2F-26BC-478F-906E-B35E23104636}" srcOrd="0" destOrd="0" presId="urn:microsoft.com/office/officeart/2011/layout/HexagonRadial"/>
    <dgm:cxn modelId="{BD0A75D2-6DC7-4F65-8EC1-67485E504C1E}" type="presParOf" srcId="{725D26C6-848E-40FE-9B34-A159179D1DD1}" destId="{61DF2597-95C4-4D00-87FD-52A0C3207967}" srcOrd="8" destOrd="0" presId="urn:microsoft.com/office/officeart/2011/layout/HexagonRadial"/>
    <dgm:cxn modelId="{4475A659-0483-4D36-9279-AD6BBC11FEAC}" type="presParOf" srcId="{725D26C6-848E-40FE-9B34-A159179D1DD1}" destId="{3BABFA57-CAED-4BE3-A1BA-6EACC63920A3}" srcOrd="9" destOrd="0" presId="urn:microsoft.com/office/officeart/2011/layout/HexagonRadial"/>
    <dgm:cxn modelId="{6A2A21DA-D734-4B4A-A443-A5184B67B710}" type="presParOf" srcId="{3BABFA57-CAED-4BE3-A1BA-6EACC63920A3}" destId="{F51214E1-2B3A-4134-BE5A-650A1198AE3A}" srcOrd="0" destOrd="0" presId="urn:microsoft.com/office/officeart/2011/layout/HexagonRadial"/>
    <dgm:cxn modelId="{0B33F5C4-00BF-4CBE-A6BA-18C5734D7754}" type="presParOf" srcId="{725D26C6-848E-40FE-9B34-A159179D1DD1}" destId="{4F39FC18-BC3E-497C-803E-5628C9AC8A6C}" srcOrd="10" destOrd="0" presId="urn:microsoft.com/office/officeart/2011/layout/HexagonRadial"/>
    <dgm:cxn modelId="{BECDA78E-A17B-4390-BCEE-BB50C49E342E}" type="presParOf" srcId="{725D26C6-848E-40FE-9B34-A159179D1DD1}" destId="{E5BD637C-E5B9-4A34-B9A8-73894CFF1167}" srcOrd="11" destOrd="0" presId="urn:microsoft.com/office/officeart/2011/layout/HexagonRadial"/>
    <dgm:cxn modelId="{1DB76D66-032E-4D43-9525-7E3C3713E34A}" type="presParOf" srcId="{E5BD637C-E5B9-4A34-B9A8-73894CFF1167}" destId="{FAD8B85B-C687-4CB2-8583-DFAB1A935459}" srcOrd="0" destOrd="0" presId="urn:microsoft.com/office/officeart/2011/layout/HexagonRadial"/>
    <dgm:cxn modelId="{08575AEE-F92C-44D9-83C9-C3A6BD3A1FDA}" type="presParOf" srcId="{725D26C6-848E-40FE-9B34-A159179D1DD1}" destId="{A81A9FE1-F56B-4596-B189-38AEDF38CC3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4DA23-81BD-444A-A1E0-EFA2310D3006}" type="doc">
      <dgm:prSet loTypeId="urn:microsoft.com/office/officeart/2005/8/layout/venn1" loCatId="relationship" qsTypeId="urn:microsoft.com/office/officeart/2005/8/quickstyle/3d3" qsCatId="3D" csTypeId="urn:microsoft.com/office/officeart/2005/8/colors/accent4_2" csCatId="accent4" phldr="1"/>
      <dgm:spPr/>
    </dgm:pt>
    <dgm:pt modelId="{1F73EE0C-6C0B-4EEA-B871-07927F544ABB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اکولوژیکی</a:t>
          </a:r>
          <a:endParaRPr lang="en-US" dirty="0">
            <a:cs typeface="B Titr" panose="00000700000000000000" pitchFamily="2" charset="-78"/>
          </a:endParaRPr>
        </a:p>
      </dgm:t>
    </dgm:pt>
    <dgm:pt modelId="{753D1458-8825-475B-A1FB-F72A6E864E87}" type="parTrans" cxnId="{CFF3CF8C-1C3E-4976-B5F1-C6BFF2330C48}">
      <dgm:prSet/>
      <dgm:spPr/>
      <dgm:t>
        <a:bodyPr/>
        <a:lstStyle/>
        <a:p>
          <a:endParaRPr lang="en-US"/>
        </a:p>
      </dgm:t>
    </dgm:pt>
    <dgm:pt modelId="{13285D2C-41FB-41F3-8944-ECE1ED154A2E}" type="sibTrans" cxnId="{CFF3CF8C-1C3E-4976-B5F1-C6BFF2330C48}">
      <dgm:prSet/>
      <dgm:spPr/>
      <dgm:t>
        <a:bodyPr/>
        <a:lstStyle/>
        <a:p>
          <a:endParaRPr lang="en-US"/>
        </a:p>
      </dgm:t>
    </dgm:pt>
    <dgm:pt modelId="{1FA14D29-4230-499D-A818-BCFFCB3BF4E8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اقتصادی</a:t>
          </a:r>
          <a:endParaRPr lang="en-US" dirty="0">
            <a:cs typeface="B Titr" panose="00000700000000000000" pitchFamily="2" charset="-78"/>
          </a:endParaRPr>
        </a:p>
      </dgm:t>
    </dgm:pt>
    <dgm:pt modelId="{2DE284CC-149E-4F79-910B-E6D1217BC485}" type="parTrans" cxnId="{0459527F-2372-4578-AA1C-D22F3B5254C0}">
      <dgm:prSet/>
      <dgm:spPr/>
      <dgm:t>
        <a:bodyPr/>
        <a:lstStyle/>
        <a:p>
          <a:endParaRPr lang="en-US"/>
        </a:p>
      </dgm:t>
    </dgm:pt>
    <dgm:pt modelId="{D9EDF93B-314D-4F93-A294-1FB860707E54}" type="sibTrans" cxnId="{0459527F-2372-4578-AA1C-D22F3B5254C0}">
      <dgm:prSet/>
      <dgm:spPr/>
      <dgm:t>
        <a:bodyPr/>
        <a:lstStyle/>
        <a:p>
          <a:endParaRPr lang="en-US"/>
        </a:p>
      </dgm:t>
    </dgm:pt>
    <dgm:pt modelId="{F857016D-8125-4A6D-92D4-0E473D6CF3D1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اجتماعی</a:t>
          </a:r>
          <a:endParaRPr lang="en-US" dirty="0">
            <a:cs typeface="B Titr" panose="00000700000000000000" pitchFamily="2" charset="-78"/>
          </a:endParaRPr>
        </a:p>
      </dgm:t>
    </dgm:pt>
    <dgm:pt modelId="{4DB15615-5CF0-4A6B-A4FB-5FAE259B48FA}" type="parTrans" cxnId="{3F1AF4BD-EF72-4068-A4A6-C680BB4E0210}">
      <dgm:prSet/>
      <dgm:spPr/>
      <dgm:t>
        <a:bodyPr/>
        <a:lstStyle/>
        <a:p>
          <a:endParaRPr lang="en-US"/>
        </a:p>
      </dgm:t>
    </dgm:pt>
    <dgm:pt modelId="{B733A4B2-EB1B-41F6-BAB2-641A69AD94D2}" type="sibTrans" cxnId="{3F1AF4BD-EF72-4068-A4A6-C680BB4E0210}">
      <dgm:prSet/>
      <dgm:spPr/>
      <dgm:t>
        <a:bodyPr/>
        <a:lstStyle/>
        <a:p>
          <a:endParaRPr lang="en-US"/>
        </a:p>
      </dgm:t>
    </dgm:pt>
    <dgm:pt modelId="{49D37A36-57AD-468A-AB94-E95A16002073}" type="pres">
      <dgm:prSet presAssocID="{9874DA23-81BD-444A-A1E0-EFA2310D3006}" presName="compositeShape" presStyleCnt="0">
        <dgm:presLayoutVars>
          <dgm:chMax val="7"/>
          <dgm:dir/>
          <dgm:resizeHandles val="exact"/>
        </dgm:presLayoutVars>
      </dgm:prSet>
      <dgm:spPr/>
    </dgm:pt>
    <dgm:pt modelId="{6EFDA4A3-5689-4816-8EFA-D3DB38B70907}" type="pres">
      <dgm:prSet presAssocID="{1F73EE0C-6C0B-4EEA-B871-07927F544ABB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52BE4D17-3B30-443A-868D-B1033AE894BE}" type="pres">
      <dgm:prSet presAssocID="{1F73EE0C-6C0B-4EEA-B871-07927F544A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0460BD-B33E-4453-981B-658744788DC5}" type="pres">
      <dgm:prSet presAssocID="{1FA14D29-4230-499D-A818-BCFFCB3BF4E8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FE6143B0-630F-4CCD-BFD2-F7C701EDECA4}" type="pres">
      <dgm:prSet presAssocID="{1FA14D29-4230-499D-A818-BCFFCB3BF4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41806C-B3E3-4F34-8634-64C609BB97B0}" type="pres">
      <dgm:prSet presAssocID="{F857016D-8125-4A6D-92D4-0E473D6CF3D1}" presName="circ3" presStyleLbl="vennNode1" presStyleIdx="2" presStyleCnt="3"/>
      <dgm:spPr/>
      <dgm:t>
        <a:bodyPr/>
        <a:lstStyle/>
        <a:p>
          <a:pPr rtl="1"/>
          <a:endParaRPr lang="fa-IR"/>
        </a:p>
      </dgm:t>
    </dgm:pt>
    <dgm:pt modelId="{4D085B10-5328-41F9-99F1-AEAE7B384D47}" type="pres">
      <dgm:prSet presAssocID="{F857016D-8125-4A6D-92D4-0E473D6CF3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539EBEC-5E59-48B0-B846-D88AB26F7DF6}" type="presOf" srcId="{1FA14D29-4230-499D-A818-BCFFCB3BF4E8}" destId="{A60460BD-B33E-4453-981B-658744788DC5}" srcOrd="0" destOrd="0" presId="urn:microsoft.com/office/officeart/2005/8/layout/venn1"/>
    <dgm:cxn modelId="{1D73099B-7362-472B-96E4-8EEEC0D07E07}" type="presOf" srcId="{9874DA23-81BD-444A-A1E0-EFA2310D3006}" destId="{49D37A36-57AD-468A-AB94-E95A16002073}" srcOrd="0" destOrd="0" presId="urn:microsoft.com/office/officeart/2005/8/layout/venn1"/>
    <dgm:cxn modelId="{5AE754F7-B5F6-4FF0-A0F8-0DFC9F3801DE}" type="presOf" srcId="{1FA14D29-4230-499D-A818-BCFFCB3BF4E8}" destId="{FE6143B0-630F-4CCD-BFD2-F7C701EDECA4}" srcOrd="1" destOrd="0" presId="urn:microsoft.com/office/officeart/2005/8/layout/venn1"/>
    <dgm:cxn modelId="{0459527F-2372-4578-AA1C-D22F3B5254C0}" srcId="{9874DA23-81BD-444A-A1E0-EFA2310D3006}" destId="{1FA14D29-4230-499D-A818-BCFFCB3BF4E8}" srcOrd="1" destOrd="0" parTransId="{2DE284CC-149E-4F79-910B-E6D1217BC485}" sibTransId="{D9EDF93B-314D-4F93-A294-1FB860707E54}"/>
    <dgm:cxn modelId="{EB3F5368-7784-48CD-8627-405C27CD31A0}" type="presOf" srcId="{F857016D-8125-4A6D-92D4-0E473D6CF3D1}" destId="{4D085B10-5328-41F9-99F1-AEAE7B384D47}" srcOrd="1" destOrd="0" presId="urn:microsoft.com/office/officeart/2005/8/layout/venn1"/>
    <dgm:cxn modelId="{CFF3CF8C-1C3E-4976-B5F1-C6BFF2330C48}" srcId="{9874DA23-81BD-444A-A1E0-EFA2310D3006}" destId="{1F73EE0C-6C0B-4EEA-B871-07927F544ABB}" srcOrd="0" destOrd="0" parTransId="{753D1458-8825-475B-A1FB-F72A6E864E87}" sibTransId="{13285D2C-41FB-41F3-8944-ECE1ED154A2E}"/>
    <dgm:cxn modelId="{3F1AF4BD-EF72-4068-A4A6-C680BB4E0210}" srcId="{9874DA23-81BD-444A-A1E0-EFA2310D3006}" destId="{F857016D-8125-4A6D-92D4-0E473D6CF3D1}" srcOrd="2" destOrd="0" parTransId="{4DB15615-5CF0-4A6B-A4FB-5FAE259B48FA}" sibTransId="{B733A4B2-EB1B-41F6-BAB2-641A69AD94D2}"/>
    <dgm:cxn modelId="{C212741C-3CF9-4435-BBBD-BA99FAE75EA3}" type="presOf" srcId="{1F73EE0C-6C0B-4EEA-B871-07927F544ABB}" destId="{52BE4D17-3B30-443A-868D-B1033AE894BE}" srcOrd="1" destOrd="0" presId="urn:microsoft.com/office/officeart/2005/8/layout/venn1"/>
    <dgm:cxn modelId="{013E78FF-E125-4532-BEE8-7C080F265F24}" type="presOf" srcId="{F857016D-8125-4A6D-92D4-0E473D6CF3D1}" destId="{DD41806C-B3E3-4F34-8634-64C609BB97B0}" srcOrd="0" destOrd="0" presId="urn:microsoft.com/office/officeart/2005/8/layout/venn1"/>
    <dgm:cxn modelId="{7FAD7B33-8D53-4AD3-8474-610538FED883}" type="presOf" srcId="{1F73EE0C-6C0B-4EEA-B871-07927F544ABB}" destId="{6EFDA4A3-5689-4816-8EFA-D3DB38B70907}" srcOrd="0" destOrd="0" presId="urn:microsoft.com/office/officeart/2005/8/layout/venn1"/>
    <dgm:cxn modelId="{512B1AF0-BDD1-430E-A789-E946B1CBB1D3}" type="presParOf" srcId="{49D37A36-57AD-468A-AB94-E95A16002073}" destId="{6EFDA4A3-5689-4816-8EFA-D3DB38B70907}" srcOrd="0" destOrd="0" presId="urn:microsoft.com/office/officeart/2005/8/layout/venn1"/>
    <dgm:cxn modelId="{00D489D3-9996-46F6-A5B8-A9F280AA86AB}" type="presParOf" srcId="{49D37A36-57AD-468A-AB94-E95A16002073}" destId="{52BE4D17-3B30-443A-868D-B1033AE894BE}" srcOrd="1" destOrd="0" presId="urn:microsoft.com/office/officeart/2005/8/layout/venn1"/>
    <dgm:cxn modelId="{9A59170A-C142-4C0F-877A-ED2E1BD977B5}" type="presParOf" srcId="{49D37A36-57AD-468A-AB94-E95A16002073}" destId="{A60460BD-B33E-4453-981B-658744788DC5}" srcOrd="2" destOrd="0" presId="urn:microsoft.com/office/officeart/2005/8/layout/venn1"/>
    <dgm:cxn modelId="{9C14E8E2-D386-4134-880A-A69D63A55B97}" type="presParOf" srcId="{49D37A36-57AD-468A-AB94-E95A16002073}" destId="{FE6143B0-630F-4CCD-BFD2-F7C701EDECA4}" srcOrd="3" destOrd="0" presId="urn:microsoft.com/office/officeart/2005/8/layout/venn1"/>
    <dgm:cxn modelId="{B0493A3E-0B4E-4F3C-A625-8EBC7E44D73D}" type="presParOf" srcId="{49D37A36-57AD-468A-AB94-E95A16002073}" destId="{DD41806C-B3E3-4F34-8634-64C609BB97B0}" srcOrd="4" destOrd="0" presId="urn:microsoft.com/office/officeart/2005/8/layout/venn1"/>
    <dgm:cxn modelId="{2E393863-6919-4B13-A5F8-BA7EA3AA442D}" type="presParOf" srcId="{49D37A36-57AD-468A-AB94-E95A16002073}" destId="{4D085B10-5328-41F9-99F1-AEAE7B384D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F40C7-3D12-4E49-89EB-72AB4D842D1C}" type="doc">
      <dgm:prSet loTypeId="urn:microsoft.com/office/officeart/2011/layout/HexagonRadial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92CAC5-1B24-480A-89F4-C2E7AF38DBDC}">
      <dgm:prSet phldrT="[Text]" custT="1"/>
      <dgm:spPr>
        <a:solidFill>
          <a:schemeClr val="accent4">
            <a:lumMod val="60000"/>
            <a:lumOff val="40000"/>
          </a:schemeClr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ساختار استانی</a:t>
          </a:r>
          <a:endParaRPr lang="en-US" sz="11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AA382875-4971-40C6-AA95-6A52D3F8E94D}" type="parTrans" cxnId="{D33F6369-E20C-435F-B33B-F83DFB6B74AC}">
      <dgm:prSet/>
      <dgm:spPr/>
      <dgm:t>
        <a:bodyPr/>
        <a:lstStyle/>
        <a:p>
          <a:endParaRPr lang="en-US"/>
        </a:p>
      </dgm:t>
    </dgm:pt>
    <dgm:pt modelId="{AE048356-8D27-4423-9E0F-0AD476BCBE05}" type="sibTrans" cxnId="{D33F6369-E20C-435F-B33B-F83DFB6B74AC}">
      <dgm:prSet/>
      <dgm:spPr/>
      <dgm:t>
        <a:bodyPr/>
        <a:lstStyle/>
        <a:p>
          <a:endParaRPr lang="en-US"/>
        </a:p>
      </dgm:t>
    </dgm:pt>
    <dgm:pt modelId="{EC3482E5-E261-4C0B-A72D-268C6A20EDBA}">
      <dgm:prSet phldrT="[Text]" custT="1"/>
      <dgm:spPr>
        <a:solidFill>
          <a:srgbClr val="0070C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1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استاندار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CEB8A2D7-BB8B-49B9-ADFA-29FBF7C3ED80}" type="parTrans" cxnId="{764DEB29-8962-4D98-983E-AC17D9CE8982}">
      <dgm:prSet/>
      <dgm:spPr/>
      <dgm:t>
        <a:bodyPr/>
        <a:lstStyle/>
        <a:p>
          <a:endParaRPr lang="en-US"/>
        </a:p>
      </dgm:t>
    </dgm:pt>
    <dgm:pt modelId="{CA48367C-8790-42DE-84C6-C056E1DAE0B9}" type="sibTrans" cxnId="{764DEB29-8962-4D98-983E-AC17D9CE8982}">
      <dgm:prSet/>
      <dgm:spPr/>
      <dgm:t>
        <a:bodyPr/>
        <a:lstStyle/>
        <a:p>
          <a:endParaRPr lang="en-US"/>
        </a:p>
      </dgm:t>
    </dgm:pt>
    <dgm:pt modelId="{F494964F-E055-43C5-B5D3-508C352DE27C}">
      <dgm:prSet phldrT="[Text]" custT="1"/>
      <dgm:spPr>
        <a:solidFill>
          <a:srgbClr val="0070C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900" dirty="0">
              <a:cs typeface="B Titr" panose="00000700000000000000" pitchFamily="2" charset="-78"/>
            </a:rPr>
            <a:t>اعضای ستاد استانی</a:t>
          </a:r>
          <a:endParaRPr lang="en-US" sz="900" dirty="0">
            <a:cs typeface="B Titr" panose="00000700000000000000" pitchFamily="2" charset="-78"/>
          </a:endParaRPr>
        </a:p>
      </dgm:t>
    </dgm:pt>
    <dgm:pt modelId="{068F90AF-7B0F-4AD7-A98B-4EA9FB487535}" type="parTrans" cxnId="{B4660CB8-53ED-4813-A61D-77274FFAF183}">
      <dgm:prSet/>
      <dgm:spPr/>
      <dgm:t>
        <a:bodyPr/>
        <a:lstStyle/>
        <a:p>
          <a:endParaRPr lang="en-US"/>
        </a:p>
      </dgm:t>
    </dgm:pt>
    <dgm:pt modelId="{2191CFBC-92ED-4DD2-B1C6-1675A92D4D49}" type="sibTrans" cxnId="{B4660CB8-53ED-4813-A61D-77274FFAF183}">
      <dgm:prSet/>
      <dgm:spPr/>
      <dgm:t>
        <a:bodyPr/>
        <a:lstStyle/>
        <a:p>
          <a:endParaRPr lang="en-US"/>
        </a:p>
      </dgm:t>
    </dgm:pt>
    <dgm:pt modelId="{97153633-E2E1-46CC-9F1C-9C8C02D70020}">
      <dgm:prSet phldrT="[Text]" custT="1"/>
      <dgm:spPr>
        <a:solidFill>
          <a:srgbClr val="0070C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900" dirty="0">
              <a:cs typeface="B Titr" panose="00000700000000000000" pitchFamily="2" charset="-78"/>
            </a:rPr>
            <a:t>مدیر کل منابع طبیعی</a:t>
          </a:r>
          <a:endParaRPr lang="en-US" sz="900" dirty="0">
            <a:cs typeface="B Titr" panose="00000700000000000000" pitchFamily="2" charset="-78"/>
          </a:endParaRPr>
        </a:p>
      </dgm:t>
    </dgm:pt>
    <dgm:pt modelId="{CA4A3385-417C-4E2F-B508-3983EA8EB8F1}" type="parTrans" cxnId="{B70CE07E-1AE0-4C3A-B2BE-A4D1D6EFBB35}">
      <dgm:prSet/>
      <dgm:spPr/>
      <dgm:t>
        <a:bodyPr/>
        <a:lstStyle/>
        <a:p>
          <a:endParaRPr lang="en-US"/>
        </a:p>
      </dgm:t>
    </dgm:pt>
    <dgm:pt modelId="{5FBC24EF-0F10-4378-8DCC-789638A9BC55}" type="sibTrans" cxnId="{B70CE07E-1AE0-4C3A-B2BE-A4D1D6EFBB35}">
      <dgm:prSet/>
      <dgm:spPr/>
      <dgm:t>
        <a:bodyPr/>
        <a:lstStyle/>
        <a:p>
          <a:endParaRPr lang="en-US"/>
        </a:p>
      </dgm:t>
    </dgm:pt>
    <dgm:pt modelId="{49D29F7E-E3A2-479E-AFF9-6FAB4AEC6FB8}">
      <dgm:prSet phldrT="[Text]" custT="1"/>
      <dgm:spPr>
        <a:solidFill>
          <a:srgbClr val="0070C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900" dirty="0">
              <a:cs typeface="B Titr" panose="00000700000000000000" pitchFamily="2" charset="-78"/>
            </a:rPr>
            <a:t>معاون  فنی/امور جنگل</a:t>
          </a:r>
          <a:endParaRPr lang="en-US" sz="900" dirty="0">
            <a:cs typeface="B Titr" panose="00000700000000000000" pitchFamily="2" charset="-78"/>
          </a:endParaRPr>
        </a:p>
      </dgm:t>
    </dgm:pt>
    <dgm:pt modelId="{AC8D290E-FB1C-49D2-9594-85FFC2262C51}" type="parTrans" cxnId="{DDB2D48D-86CD-4617-8B93-304242EE827E}">
      <dgm:prSet/>
      <dgm:spPr/>
      <dgm:t>
        <a:bodyPr/>
        <a:lstStyle/>
        <a:p>
          <a:endParaRPr lang="en-US"/>
        </a:p>
      </dgm:t>
    </dgm:pt>
    <dgm:pt modelId="{51792B66-D7A9-49DD-BF74-2E6CBFADE64B}" type="sibTrans" cxnId="{DDB2D48D-86CD-4617-8B93-304242EE827E}">
      <dgm:prSet/>
      <dgm:spPr/>
      <dgm:t>
        <a:bodyPr/>
        <a:lstStyle/>
        <a:p>
          <a:endParaRPr lang="en-US"/>
        </a:p>
      </dgm:t>
    </dgm:pt>
    <dgm:pt modelId="{7CFB9921-A878-47D9-815C-04E2C5CFB4CE}">
      <dgm:prSet phldrT="[Text]" custT="1"/>
      <dgm:spPr>
        <a:solidFill>
          <a:srgbClr val="0070C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900" dirty="0">
              <a:cs typeface="B Titr" panose="00000700000000000000" pitchFamily="2" charset="-78"/>
            </a:rPr>
            <a:t>رئیس اداره شهرستان</a:t>
          </a:r>
          <a:endParaRPr lang="en-US" sz="900" dirty="0">
            <a:cs typeface="B Titr" panose="00000700000000000000" pitchFamily="2" charset="-78"/>
          </a:endParaRPr>
        </a:p>
      </dgm:t>
    </dgm:pt>
    <dgm:pt modelId="{AB1D0DBA-E6CB-4473-A52F-1C6C007E54CF}" type="parTrans" cxnId="{72479C2D-C3AF-4693-B59D-08A1185BBC85}">
      <dgm:prSet/>
      <dgm:spPr/>
      <dgm:t>
        <a:bodyPr/>
        <a:lstStyle/>
        <a:p>
          <a:endParaRPr lang="en-US"/>
        </a:p>
      </dgm:t>
    </dgm:pt>
    <dgm:pt modelId="{5AA75517-9C54-4EA0-85D3-AE34533B7A3E}" type="sibTrans" cxnId="{72479C2D-C3AF-4693-B59D-08A1185BBC85}">
      <dgm:prSet/>
      <dgm:spPr/>
      <dgm:t>
        <a:bodyPr/>
        <a:lstStyle/>
        <a:p>
          <a:endParaRPr lang="en-US"/>
        </a:p>
      </dgm:t>
    </dgm:pt>
    <dgm:pt modelId="{0386BD56-A524-43DD-95D0-535FF76E37EA}">
      <dgm:prSet phldrT="[Text]" custT="1"/>
      <dgm:spPr>
        <a:solidFill>
          <a:srgbClr val="0070C0"/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a-IR" sz="900" dirty="0">
              <a:cs typeface="B Titr" panose="00000700000000000000" pitchFamily="2" charset="-78"/>
            </a:rPr>
            <a:t>ناظر معین و مقیم</a:t>
          </a:r>
          <a:endParaRPr lang="en-US" sz="900" dirty="0">
            <a:cs typeface="B Titr" panose="00000700000000000000" pitchFamily="2" charset="-78"/>
          </a:endParaRPr>
        </a:p>
      </dgm:t>
    </dgm:pt>
    <dgm:pt modelId="{7A5F512F-7B46-446B-A641-692161087C1A}" type="parTrans" cxnId="{BC0AF036-E8FB-4E90-A25A-5C10909B7EB8}">
      <dgm:prSet/>
      <dgm:spPr/>
      <dgm:t>
        <a:bodyPr/>
        <a:lstStyle/>
        <a:p>
          <a:endParaRPr lang="en-US"/>
        </a:p>
      </dgm:t>
    </dgm:pt>
    <dgm:pt modelId="{17995705-56DB-4689-A82B-7D8DC208C867}" type="sibTrans" cxnId="{BC0AF036-E8FB-4E90-A25A-5C10909B7EB8}">
      <dgm:prSet/>
      <dgm:spPr/>
      <dgm:t>
        <a:bodyPr/>
        <a:lstStyle/>
        <a:p>
          <a:endParaRPr lang="en-US"/>
        </a:p>
      </dgm:t>
    </dgm:pt>
    <dgm:pt modelId="{725D26C6-848E-40FE-9B34-A159179D1DD1}" type="pres">
      <dgm:prSet presAssocID="{A87F40C7-3D12-4E49-89EB-72AB4D842D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8C82D00B-B0A4-4FB3-B9A2-ECBFE85878C0}" type="pres">
      <dgm:prSet presAssocID="{C092CAC5-1B24-480A-89F4-C2E7AF38DBD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pPr rtl="1"/>
          <a:endParaRPr lang="fa-IR"/>
        </a:p>
      </dgm:t>
    </dgm:pt>
    <dgm:pt modelId="{4E574355-19ED-4D4C-B76E-515E3FD34A04}" type="pres">
      <dgm:prSet presAssocID="{EC3482E5-E261-4C0B-A72D-268C6A20EDBA}" presName="Accent1" presStyleCnt="0"/>
      <dgm:spPr/>
    </dgm:pt>
    <dgm:pt modelId="{41230A88-D63F-484C-BFFE-128DFA82023F}" type="pres">
      <dgm:prSet presAssocID="{EC3482E5-E261-4C0B-A72D-268C6A20EDBA}" presName="Accent" presStyleLbl="bgShp" presStyleIdx="0" presStyleCnt="6"/>
      <dgm:spPr/>
    </dgm:pt>
    <dgm:pt modelId="{768940ED-096F-4CA1-AC7D-F1277A975A92}" type="pres">
      <dgm:prSet presAssocID="{EC3482E5-E261-4C0B-A72D-268C6A20EDB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460172-9137-419D-AAC1-EBA30A45CF95}" type="pres">
      <dgm:prSet presAssocID="{F494964F-E055-43C5-B5D3-508C352DE27C}" presName="Accent2" presStyleCnt="0"/>
      <dgm:spPr/>
    </dgm:pt>
    <dgm:pt modelId="{28A3CD37-DBAA-4396-BB5E-F15F3C57E5D8}" type="pres">
      <dgm:prSet presAssocID="{F494964F-E055-43C5-B5D3-508C352DE27C}" presName="Accent" presStyleLbl="bgShp" presStyleIdx="1" presStyleCnt="6"/>
      <dgm:spPr/>
    </dgm:pt>
    <dgm:pt modelId="{6EA976FE-8FAF-40FE-8AF0-FC248066FBAC}" type="pres">
      <dgm:prSet presAssocID="{F494964F-E055-43C5-B5D3-508C352DE27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1C5B9F-9D09-41BE-9B26-443152941B69}" type="pres">
      <dgm:prSet presAssocID="{97153633-E2E1-46CC-9F1C-9C8C02D70020}" presName="Accent3" presStyleCnt="0"/>
      <dgm:spPr/>
    </dgm:pt>
    <dgm:pt modelId="{1C3F3C80-0CF6-4B4C-85A9-8621AC8C5AA8}" type="pres">
      <dgm:prSet presAssocID="{97153633-E2E1-46CC-9F1C-9C8C02D70020}" presName="Accent" presStyleLbl="bgShp" presStyleIdx="2" presStyleCnt="6"/>
      <dgm:spPr/>
    </dgm:pt>
    <dgm:pt modelId="{4E151941-DFD6-4A40-A9D7-29D297943693}" type="pres">
      <dgm:prSet presAssocID="{97153633-E2E1-46CC-9F1C-9C8C02D7002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76AA14-CE43-439A-9AD2-5A56AD217EA3}" type="pres">
      <dgm:prSet presAssocID="{49D29F7E-E3A2-479E-AFF9-6FAB4AEC6FB8}" presName="Accent4" presStyleCnt="0"/>
      <dgm:spPr/>
    </dgm:pt>
    <dgm:pt modelId="{C04CDB2F-26BC-478F-906E-B35E23104636}" type="pres">
      <dgm:prSet presAssocID="{49D29F7E-E3A2-479E-AFF9-6FAB4AEC6FB8}" presName="Accent" presStyleLbl="bgShp" presStyleIdx="3" presStyleCnt="6"/>
      <dgm:spPr/>
    </dgm:pt>
    <dgm:pt modelId="{61DF2597-95C4-4D00-87FD-52A0C3207967}" type="pres">
      <dgm:prSet presAssocID="{49D29F7E-E3A2-479E-AFF9-6FAB4AEC6F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ABFA57-CAED-4BE3-A1BA-6EACC63920A3}" type="pres">
      <dgm:prSet presAssocID="{7CFB9921-A878-47D9-815C-04E2C5CFB4CE}" presName="Accent5" presStyleCnt="0"/>
      <dgm:spPr/>
    </dgm:pt>
    <dgm:pt modelId="{F51214E1-2B3A-4134-BE5A-650A1198AE3A}" type="pres">
      <dgm:prSet presAssocID="{7CFB9921-A878-47D9-815C-04E2C5CFB4CE}" presName="Accent" presStyleLbl="bgShp" presStyleIdx="4" presStyleCnt="6"/>
      <dgm:spPr/>
    </dgm:pt>
    <dgm:pt modelId="{4F39FC18-BC3E-497C-803E-5628C9AC8A6C}" type="pres">
      <dgm:prSet presAssocID="{7CFB9921-A878-47D9-815C-04E2C5CFB4C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BD637C-E5B9-4A34-B9A8-73894CFF1167}" type="pres">
      <dgm:prSet presAssocID="{0386BD56-A524-43DD-95D0-535FF76E37EA}" presName="Accent6" presStyleCnt="0"/>
      <dgm:spPr/>
    </dgm:pt>
    <dgm:pt modelId="{FAD8B85B-C687-4CB2-8583-DFAB1A935459}" type="pres">
      <dgm:prSet presAssocID="{0386BD56-A524-43DD-95D0-535FF76E37EA}" presName="Accent" presStyleLbl="bgShp" presStyleIdx="5" presStyleCnt="6"/>
      <dgm:spPr/>
    </dgm:pt>
    <dgm:pt modelId="{A81A9FE1-F56B-4596-B189-38AEDF38CC3F}" type="pres">
      <dgm:prSet presAssocID="{0386BD56-A524-43DD-95D0-535FF76E37E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3C3184B-5D3A-414C-8A64-48BF26FC7043}" type="presOf" srcId="{97153633-E2E1-46CC-9F1C-9C8C02D70020}" destId="{4E151941-DFD6-4A40-A9D7-29D297943693}" srcOrd="0" destOrd="0" presId="urn:microsoft.com/office/officeart/2011/layout/HexagonRadial"/>
    <dgm:cxn modelId="{B1C72278-EB77-45B7-8065-F23930814868}" type="presOf" srcId="{A87F40C7-3D12-4E49-89EB-72AB4D842D1C}" destId="{725D26C6-848E-40FE-9B34-A159179D1DD1}" srcOrd="0" destOrd="0" presId="urn:microsoft.com/office/officeart/2011/layout/HexagonRadial"/>
    <dgm:cxn modelId="{D33F6369-E20C-435F-B33B-F83DFB6B74AC}" srcId="{A87F40C7-3D12-4E49-89EB-72AB4D842D1C}" destId="{C092CAC5-1B24-480A-89F4-C2E7AF38DBDC}" srcOrd="0" destOrd="0" parTransId="{AA382875-4971-40C6-AA95-6A52D3F8E94D}" sibTransId="{AE048356-8D27-4423-9E0F-0AD476BCBE05}"/>
    <dgm:cxn modelId="{8062AA9E-3506-496A-9A5E-DFC46D5863FB}" type="presOf" srcId="{F494964F-E055-43C5-B5D3-508C352DE27C}" destId="{6EA976FE-8FAF-40FE-8AF0-FC248066FBAC}" srcOrd="0" destOrd="0" presId="urn:microsoft.com/office/officeart/2011/layout/HexagonRadial"/>
    <dgm:cxn modelId="{C1D91819-730C-4EBD-A320-4E429790FBDD}" type="presOf" srcId="{0386BD56-A524-43DD-95D0-535FF76E37EA}" destId="{A81A9FE1-F56B-4596-B189-38AEDF38CC3F}" srcOrd="0" destOrd="0" presId="urn:microsoft.com/office/officeart/2011/layout/HexagonRadial"/>
    <dgm:cxn modelId="{6B979ABF-A037-4EAF-8F7E-952B16D030B2}" type="presOf" srcId="{C092CAC5-1B24-480A-89F4-C2E7AF38DBDC}" destId="{8C82D00B-B0A4-4FB3-B9A2-ECBFE85878C0}" srcOrd="0" destOrd="0" presId="urn:microsoft.com/office/officeart/2011/layout/HexagonRadial"/>
    <dgm:cxn modelId="{B4660CB8-53ED-4813-A61D-77274FFAF183}" srcId="{C092CAC5-1B24-480A-89F4-C2E7AF38DBDC}" destId="{F494964F-E055-43C5-B5D3-508C352DE27C}" srcOrd="1" destOrd="0" parTransId="{068F90AF-7B0F-4AD7-A98B-4EA9FB487535}" sibTransId="{2191CFBC-92ED-4DD2-B1C6-1675A92D4D49}"/>
    <dgm:cxn modelId="{764DEB29-8962-4D98-983E-AC17D9CE8982}" srcId="{C092CAC5-1B24-480A-89F4-C2E7AF38DBDC}" destId="{EC3482E5-E261-4C0B-A72D-268C6A20EDBA}" srcOrd="0" destOrd="0" parTransId="{CEB8A2D7-BB8B-49B9-ADFA-29FBF7C3ED80}" sibTransId="{CA48367C-8790-42DE-84C6-C056E1DAE0B9}"/>
    <dgm:cxn modelId="{D5C22B05-5145-4AE4-B4EE-BF6F3FD8DA8E}" type="presOf" srcId="{EC3482E5-E261-4C0B-A72D-268C6A20EDBA}" destId="{768940ED-096F-4CA1-AC7D-F1277A975A92}" srcOrd="0" destOrd="0" presId="urn:microsoft.com/office/officeart/2011/layout/HexagonRadial"/>
    <dgm:cxn modelId="{B3C88D67-E3B9-4211-8143-B1A8D70BA2B9}" type="presOf" srcId="{49D29F7E-E3A2-479E-AFF9-6FAB4AEC6FB8}" destId="{61DF2597-95C4-4D00-87FD-52A0C3207967}" srcOrd="0" destOrd="0" presId="urn:microsoft.com/office/officeart/2011/layout/HexagonRadial"/>
    <dgm:cxn modelId="{B70CE07E-1AE0-4C3A-B2BE-A4D1D6EFBB35}" srcId="{C092CAC5-1B24-480A-89F4-C2E7AF38DBDC}" destId="{97153633-E2E1-46CC-9F1C-9C8C02D70020}" srcOrd="2" destOrd="0" parTransId="{CA4A3385-417C-4E2F-B508-3983EA8EB8F1}" sibTransId="{5FBC24EF-0F10-4378-8DCC-789638A9BC55}"/>
    <dgm:cxn modelId="{BC0AF036-E8FB-4E90-A25A-5C10909B7EB8}" srcId="{C092CAC5-1B24-480A-89F4-C2E7AF38DBDC}" destId="{0386BD56-A524-43DD-95D0-535FF76E37EA}" srcOrd="5" destOrd="0" parTransId="{7A5F512F-7B46-446B-A641-692161087C1A}" sibTransId="{17995705-56DB-4689-A82B-7D8DC208C867}"/>
    <dgm:cxn modelId="{98E4CC5C-E824-4C54-AE24-AC38D6494D40}" type="presOf" srcId="{7CFB9921-A878-47D9-815C-04E2C5CFB4CE}" destId="{4F39FC18-BC3E-497C-803E-5628C9AC8A6C}" srcOrd="0" destOrd="0" presId="urn:microsoft.com/office/officeart/2011/layout/HexagonRadial"/>
    <dgm:cxn modelId="{72479C2D-C3AF-4693-B59D-08A1185BBC85}" srcId="{C092CAC5-1B24-480A-89F4-C2E7AF38DBDC}" destId="{7CFB9921-A878-47D9-815C-04E2C5CFB4CE}" srcOrd="4" destOrd="0" parTransId="{AB1D0DBA-E6CB-4473-A52F-1C6C007E54CF}" sibTransId="{5AA75517-9C54-4EA0-85D3-AE34533B7A3E}"/>
    <dgm:cxn modelId="{DDB2D48D-86CD-4617-8B93-304242EE827E}" srcId="{C092CAC5-1B24-480A-89F4-C2E7AF38DBDC}" destId="{49D29F7E-E3A2-479E-AFF9-6FAB4AEC6FB8}" srcOrd="3" destOrd="0" parTransId="{AC8D290E-FB1C-49D2-9594-85FFC2262C51}" sibTransId="{51792B66-D7A9-49DD-BF74-2E6CBFADE64B}"/>
    <dgm:cxn modelId="{BE783625-A1CB-4297-AA87-0C49DA1F3BEE}" type="presParOf" srcId="{725D26C6-848E-40FE-9B34-A159179D1DD1}" destId="{8C82D00B-B0A4-4FB3-B9A2-ECBFE85878C0}" srcOrd="0" destOrd="0" presId="urn:microsoft.com/office/officeart/2011/layout/HexagonRadial"/>
    <dgm:cxn modelId="{0D527B01-CB68-4CAA-B5BB-7F85A7404217}" type="presParOf" srcId="{725D26C6-848E-40FE-9B34-A159179D1DD1}" destId="{4E574355-19ED-4D4C-B76E-515E3FD34A04}" srcOrd="1" destOrd="0" presId="urn:microsoft.com/office/officeart/2011/layout/HexagonRadial"/>
    <dgm:cxn modelId="{2E7710B3-E0FF-4FEC-ACFA-0666894363DE}" type="presParOf" srcId="{4E574355-19ED-4D4C-B76E-515E3FD34A04}" destId="{41230A88-D63F-484C-BFFE-128DFA82023F}" srcOrd="0" destOrd="0" presId="urn:microsoft.com/office/officeart/2011/layout/HexagonRadial"/>
    <dgm:cxn modelId="{675570B4-E093-4E82-B066-86F326BBAC4E}" type="presParOf" srcId="{725D26C6-848E-40FE-9B34-A159179D1DD1}" destId="{768940ED-096F-4CA1-AC7D-F1277A975A92}" srcOrd="2" destOrd="0" presId="urn:microsoft.com/office/officeart/2011/layout/HexagonRadial"/>
    <dgm:cxn modelId="{6F4B939A-7017-4C54-B3EA-FDB550E5BA32}" type="presParOf" srcId="{725D26C6-848E-40FE-9B34-A159179D1DD1}" destId="{A3460172-9137-419D-AAC1-EBA30A45CF95}" srcOrd="3" destOrd="0" presId="urn:microsoft.com/office/officeart/2011/layout/HexagonRadial"/>
    <dgm:cxn modelId="{C85890D0-9E31-4C3B-A8AE-60316E8C0067}" type="presParOf" srcId="{A3460172-9137-419D-AAC1-EBA30A45CF95}" destId="{28A3CD37-DBAA-4396-BB5E-F15F3C57E5D8}" srcOrd="0" destOrd="0" presId="urn:microsoft.com/office/officeart/2011/layout/HexagonRadial"/>
    <dgm:cxn modelId="{EDE61134-24BE-48B5-87FA-1C5A1C51F5F6}" type="presParOf" srcId="{725D26C6-848E-40FE-9B34-A159179D1DD1}" destId="{6EA976FE-8FAF-40FE-8AF0-FC248066FBAC}" srcOrd="4" destOrd="0" presId="urn:microsoft.com/office/officeart/2011/layout/HexagonRadial"/>
    <dgm:cxn modelId="{53B9FF80-06B1-4EFD-BA08-64EB2ADD6D85}" type="presParOf" srcId="{725D26C6-848E-40FE-9B34-A159179D1DD1}" destId="{001C5B9F-9D09-41BE-9B26-443152941B69}" srcOrd="5" destOrd="0" presId="urn:microsoft.com/office/officeart/2011/layout/HexagonRadial"/>
    <dgm:cxn modelId="{60FD19B9-15D8-43FB-82EA-A3A0B63FDD4A}" type="presParOf" srcId="{001C5B9F-9D09-41BE-9B26-443152941B69}" destId="{1C3F3C80-0CF6-4B4C-85A9-8621AC8C5AA8}" srcOrd="0" destOrd="0" presId="urn:microsoft.com/office/officeart/2011/layout/HexagonRadial"/>
    <dgm:cxn modelId="{2E9717DE-FCE5-47CF-BD1B-EE3A332B70E1}" type="presParOf" srcId="{725D26C6-848E-40FE-9B34-A159179D1DD1}" destId="{4E151941-DFD6-4A40-A9D7-29D297943693}" srcOrd="6" destOrd="0" presId="urn:microsoft.com/office/officeart/2011/layout/HexagonRadial"/>
    <dgm:cxn modelId="{3B1065D9-50CA-4649-803B-83010E130C29}" type="presParOf" srcId="{725D26C6-848E-40FE-9B34-A159179D1DD1}" destId="{F176AA14-CE43-439A-9AD2-5A56AD217EA3}" srcOrd="7" destOrd="0" presId="urn:microsoft.com/office/officeart/2011/layout/HexagonRadial"/>
    <dgm:cxn modelId="{7AFDC67F-BE72-472F-9BC5-A1733F677F12}" type="presParOf" srcId="{F176AA14-CE43-439A-9AD2-5A56AD217EA3}" destId="{C04CDB2F-26BC-478F-906E-B35E23104636}" srcOrd="0" destOrd="0" presId="urn:microsoft.com/office/officeart/2011/layout/HexagonRadial"/>
    <dgm:cxn modelId="{6FBEA9E9-0DE3-42C5-8666-C90395367A67}" type="presParOf" srcId="{725D26C6-848E-40FE-9B34-A159179D1DD1}" destId="{61DF2597-95C4-4D00-87FD-52A0C3207967}" srcOrd="8" destOrd="0" presId="urn:microsoft.com/office/officeart/2011/layout/HexagonRadial"/>
    <dgm:cxn modelId="{E2E5CDE7-AA1F-4B0A-B826-4723CCD69965}" type="presParOf" srcId="{725D26C6-848E-40FE-9B34-A159179D1DD1}" destId="{3BABFA57-CAED-4BE3-A1BA-6EACC63920A3}" srcOrd="9" destOrd="0" presId="urn:microsoft.com/office/officeart/2011/layout/HexagonRadial"/>
    <dgm:cxn modelId="{9BE3431C-B574-4D6F-99EF-CCF038E4E30F}" type="presParOf" srcId="{3BABFA57-CAED-4BE3-A1BA-6EACC63920A3}" destId="{F51214E1-2B3A-4134-BE5A-650A1198AE3A}" srcOrd="0" destOrd="0" presId="urn:microsoft.com/office/officeart/2011/layout/HexagonRadial"/>
    <dgm:cxn modelId="{3658BFAC-3DF6-4DC8-A28F-73FD195BD774}" type="presParOf" srcId="{725D26C6-848E-40FE-9B34-A159179D1DD1}" destId="{4F39FC18-BC3E-497C-803E-5628C9AC8A6C}" srcOrd="10" destOrd="0" presId="urn:microsoft.com/office/officeart/2011/layout/HexagonRadial"/>
    <dgm:cxn modelId="{B046EAF4-F741-46B4-B8A3-F676CE17DD2E}" type="presParOf" srcId="{725D26C6-848E-40FE-9B34-A159179D1DD1}" destId="{E5BD637C-E5B9-4A34-B9A8-73894CFF1167}" srcOrd="11" destOrd="0" presId="urn:microsoft.com/office/officeart/2011/layout/HexagonRadial"/>
    <dgm:cxn modelId="{68EBDE8C-293B-4BE9-B717-97786E6E4BCD}" type="presParOf" srcId="{E5BD637C-E5B9-4A34-B9A8-73894CFF1167}" destId="{FAD8B85B-C687-4CB2-8583-DFAB1A935459}" srcOrd="0" destOrd="0" presId="urn:microsoft.com/office/officeart/2011/layout/HexagonRadial"/>
    <dgm:cxn modelId="{EB4A2537-C6DA-4E49-A501-29F8D13E24A9}" type="presParOf" srcId="{725D26C6-848E-40FE-9B34-A159179D1DD1}" destId="{A81A9FE1-F56B-4596-B189-38AEDF38CC3F}" srcOrd="12" destOrd="0" presId="urn:microsoft.com/office/officeart/2011/layout/HexagonRadial"/>
  </dgm:cxnLst>
  <dgm:bg>
    <a:noFill/>
    <a:effectLst>
      <a:outerShdw blurRad="495300" dist="38100" dir="16200000" rotWithShape="0">
        <a:prstClr val="black">
          <a:alpha val="40000"/>
        </a:prstClr>
      </a:outerShdw>
    </a:effectLst>
  </dgm:bg>
  <dgm:whole>
    <a:effectLst>
      <a:reflection blurRad="304800" stA="4500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0AF28-514A-4F95-91F4-13A0B205A0E2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6A0192A-1D4D-42B4-A98F-08C3116662DD}">
      <dgm:prSet phldrT="[Text]" custT="1"/>
      <dgm:spPr/>
      <dgm:t>
        <a:bodyPr/>
        <a:lstStyle/>
        <a:p>
          <a:pPr rtl="1"/>
          <a:r>
            <a:rPr lang="fa-IR" sz="800" dirty="0">
              <a:solidFill>
                <a:srgbClr val="C00000"/>
              </a:solidFill>
              <a:cs typeface="B Titr" panose="00000700000000000000" pitchFamily="2" charset="-78"/>
            </a:rPr>
            <a:t>معاونت تخصصی</a:t>
          </a:r>
        </a:p>
      </dgm:t>
    </dgm:pt>
    <dgm:pt modelId="{DE5291AA-837C-446A-9001-922694B7E035}" type="parTrans" cxnId="{67DC8E0C-DA47-4F53-B6DD-711D1C5E7472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926FA1F9-F3BB-49ED-B31A-132E1A10B106}" type="sibTrans" cxnId="{67DC8E0C-DA47-4F53-B6DD-711D1C5E7472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3A383728-2CEE-4107-B07C-4910466B1467}">
      <dgm:prSet phldrT="[Text]" custT="1"/>
      <dgm:spPr/>
      <dgm:t>
        <a:bodyPr/>
        <a:lstStyle/>
        <a:p>
          <a:pPr rtl="1"/>
          <a:r>
            <a:rPr lang="fa-IR" sz="900" dirty="0">
              <a:solidFill>
                <a:srgbClr val="C00000"/>
              </a:solidFill>
              <a:cs typeface="B Titr" panose="00000700000000000000" pitchFamily="2" charset="-78"/>
            </a:rPr>
            <a:t>گام اول</a:t>
          </a:r>
        </a:p>
      </dgm:t>
    </dgm:pt>
    <dgm:pt modelId="{8326A0DE-73DF-4DBF-8F77-CAE1F6EDC493}" type="parTrans" cxnId="{63817A4E-C06E-467B-AE8C-89BD145A6CB1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6F5C120B-C3A7-4378-A5DE-6A55AEF3F519}" type="sibTrans" cxnId="{63817A4E-C06E-467B-AE8C-89BD145A6CB1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C108A897-4860-481D-84AD-EE9BD9039ECB}">
      <dgm:prSet phldrT="[Text]" custT="1"/>
      <dgm:spPr/>
      <dgm:t>
        <a:bodyPr/>
        <a:lstStyle/>
        <a:p>
          <a:pPr rtl="1"/>
          <a:r>
            <a:rPr lang="fa-IR" sz="900" dirty="0">
              <a:cs typeface="B Titr" panose="00000700000000000000" pitchFamily="2" charset="-78"/>
            </a:rPr>
            <a:t>شناسایی عرصه های کاشت</a:t>
          </a:r>
        </a:p>
      </dgm:t>
    </dgm:pt>
    <dgm:pt modelId="{60239D6F-744B-4BDB-B37D-075469AA820B}" type="parTrans" cxnId="{74515A56-9B39-401B-8EBB-640BD4270979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39B49106-A107-4050-AD32-BA856385F1A8}" type="sibTrans" cxnId="{74515A56-9B39-401B-8EBB-640BD4270979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82BBA390-C979-439B-9D62-9DB43B54DB2B}">
      <dgm:prSet phldrT="[Text]" custT="1"/>
      <dgm:spPr/>
      <dgm:t>
        <a:bodyPr/>
        <a:lstStyle/>
        <a:p>
          <a:pPr rtl="1"/>
          <a:r>
            <a:rPr lang="fa-IR" sz="700" dirty="0">
              <a:solidFill>
                <a:srgbClr val="C00000"/>
              </a:solidFill>
              <a:cs typeface="B Titr" panose="00000700000000000000" pitchFamily="2" charset="-78"/>
            </a:rPr>
            <a:t>تصویب کمیته فنی</a:t>
          </a:r>
        </a:p>
      </dgm:t>
    </dgm:pt>
    <dgm:pt modelId="{012C5A63-4652-4C94-8F72-033AE4D7A3C0}" type="parTrans" cxnId="{54F10EBC-6DC1-4FBA-8DD3-D317F9CDA09B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E81E2D5D-7A51-4FCF-B725-BC7E4DA0F70D}" type="sibTrans" cxnId="{54F10EBC-6DC1-4FBA-8DD3-D317F9CDA09B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BCC5B230-A484-48A6-9F0B-CB8522D21B85}">
      <dgm:prSet phldrT="[Text]" custT="1"/>
      <dgm:spPr/>
      <dgm:t>
        <a:bodyPr/>
        <a:lstStyle/>
        <a:p>
          <a:pPr rtl="1"/>
          <a:r>
            <a:rPr lang="fa-IR" sz="900" dirty="0">
              <a:solidFill>
                <a:srgbClr val="C00000"/>
              </a:solidFill>
              <a:cs typeface="B Titr" panose="00000700000000000000" pitchFamily="2" charset="-78"/>
            </a:rPr>
            <a:t>گام دوم</a:t>
          </a:r>
        </a:p>
      </dgm:t>
    </dgm:pt>
    <dgm:pt modelId="{365D0C8A-4E95-45E6-B876-8D1A2A290CAA}" type="parTrans" cxnId="{317DBACD-FAE1-4F6B-8097-7E2C810CCC42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2CD291C0-F0AB-487F-959B-4DA1391DFE42}" type="sibTrans" cxnId="{317DBACD-FAE1-4F6B-8097-7E2C810CCC42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5E0ABB1F-48C1-480F-9B63-F64063AF6798}">
      <dgm:prSet phldrT="[Text]" custT="1"/>
      <dgm:spPr/>
      <dgm:t>
        <a:bodyPr/>
        <a:lstStyle/>
        <a:p>
          <a:pPr rtl="1"/>
          <a:r>
            <a:rPr lang="fa-IR" sz="900" dirty="0">
              <a:cs typeface="B Titr" panose="00000700000000000000" pitchFamily="2" charset="-78"/>
            </a:rPr>
            <a:t>تهیه طرح و انتخاب گونه و برنامه اجرایی</a:t>
          </a:r>
        </a:p>
      </dgm:t>
    </dgm:pt>
    <dgm:pt modelId="{9238105B-1999-4B8F-8609-049DE42308E0}" type="parTrans" cxnId="{85603FA1-D248-46FD-A632-D309BCB44DE4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247DDFD7-5588-4AC0-AB3E-BE6093F2F1BB}" type="sibTrans" cxnId="{85603FA1-D248-46FD-A632-D309BCB44DE4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00D4669B-F881-4FD8-9EED-364575FF017F}">
      <dgm:prSet phldrT="[Text]" custT="1"/>
      <dgm:spPr/>
      <dgm:t>
        <a:bodyPr/>
        <a:lstStyle/>
        <a:p>
          <a:pPr rtl="1"/>
          <a:r>
            <a:rPr lang="fa-IR" sz="800" dirty="0">
              <a:solidFill>
                <a:srgbClr val="C00000"/>
              </a:solidFill>
              <a:cs typeface="B Titr" panose="00000700000000000000" pitchFamily="2" charset="-78"/>
            </a:rPr>
            <a:t>نهالستان</a:t>
          </a:r>
        </a:p>
      </dgm:t>
    </dgm:pt>
    <dgm:pt modelId="{10641092-D645-4291-A069-FD6B9B1DEDE4}" type="parTrans" cxnId="{3B6ECA2C-C662-4411-8DC2-193B90BD5A29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D101C980-38F8-4EA7-9111-BC2B520DA43E}" type="sibTrans" cxnId="{3B6ECA2C-C662-4411-8DC2-193B90BD5A29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6AE55EE9-E252-42B1-B9BD-2CA879AF35EA}">
      <dgm:prSet phldrT="[Text]" custT="1"/>
      <dgm:spPr/>
      <dgm:t>
        <a:bodyPr/>
        <a:lstStyle/>
        <a:p>
          <a:pPr rtl="1"/>
          <a:r>
            <a:rPr lang="fa-IR" sz="900" dirty="0">
              <a:solidFill>
                <a:srgbClr val="C00000"/>
              </a:solidFill>
              <a:cs typeface="B Titr" panose="00000700000000000000" pitchFamily="2" charset="-78"/>
            </a:rPr>
            <a:t>گام سوم</a:t>
          </a:r>
        </a:p>
      </dgm:t>
    </dgm:pt>
    <dgm:pt modelId="{600EC838-F66F-49B2-A9AF-4C443863497A}" type="parTrans" cxnId="{0B200110-0D46-47F3-B74A-E7203E91A1BF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4D07DEEE-CC89-44CE-BEA4-D95A8637CE59}" type="sibTrans" cxnId="{0B200110-0D46-47F3-B74A-E7203E91A1BF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AE40617D-FC41-4D3B-818A-EDD7D2C585C5}">
      <dgm:prSet phldrT="[Text]" custT="1"/>
      <dgm:spPr/>
      <dgm:t>
        <a:bodyPr/>
        <a:lstStyle/>
        <a:p>
          <a:pPr rtl="1"/>
          <a:r>
            <a:rPr lang="fa-IR" sz="900" dirty="0">
              <a:cs typeface="B Titr" panose="00000700000000000000" pitchFamily="2" charset="-78"/>
            </a:rPr>
            <a:t>تولید نهال استاندارد</a:t>
          </a:r>
        </a:p>
      </dgm:t>
    </dgm:pt>
    <dgm:pt modelId="{8FD8430E-88B1-40C7-9659-2AE2BBE7D606}" type="parTrans" cxnId="{8F3F7ADB-2013-4F17-9641-5B1D294E60A7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B340AF02-2CDC-4ED0-AC3B-BD1F00301B5D}" type="sibTrans" cxnId="{8F3F7ADB-2013-4F17-9641-5B1D294E60A7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E16852D2-D2F5-4D90-9085-B71AFD1965C6}">
      <dgm:prSet custT="1"/>
      <dgm:spPr/>
      <dgm:t>
        <a:bodyPr/>
        <a:lstStyle/>
        <a:p>
          <a:pPr rtl="1"/>
          <a:r>
            <a:rPr lang="fa-IR" sz="800" dirty="0">
              <a:solidFill>
                <a:srgbClr val="C00000"/>
              </a:solidFill>
              <a:cs typeface="B Titr" panose="00000700000000000000" pitchFamily="2" charset="-78"/>
            </a:rPr>
            <a:t>مجری، پیمانکار</a:t>
          </a:r>
        </a:p>
      </dgm:t>
    </dgm:pt>
    <dgm:pt modelId="{C0AAC08B-33C9-47D9-86A2-2CFC0CF188DA}" type="parTrans" cxnId="{3A13A1B6-1AF0-4C9D-B183-ECB249F44C53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BF3CE0C1-7BEC-4090-A2C0-0A6C8589D62C}" type="sibTrans" cxnId="{3A13A1B6-1AF0-4C9D-B183-ECB249F44C53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88EA42B5-DFC1-402D-AF29-AED040E97CD1}">
      <dgm:prSet custT="1"/>
      <dgm:spPr/>
      <dgm:t>
        <a:bodyPr/>
        <a:lstStyle/>
        <a:p>
          <a:pPr rtl="1"/>
          <a:r>
            <a:rPr lang="fa-IR" sz="900" dirty="0">
              <a:solidFill>
                <a:srgbClr val="C00000"/>
              </a:solidFill>
              <a:cs typeface="B Titr" panose="00000700000000000000" pitchFamily="2" charset="-78"/>
            </a:rPr>
            <a:t>گام چهارم</a:t>
          </a:r>
        </a:p>
      </dgm:t>
    </dgm:pt>
    <dgm:pt modelId="{52881234-FAE1-465D-8C7D-2A3575D101B1}" type="parTrans" cxnId="{A49127E0-9AA8-465F-84A7-80FB42AFBE52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C3E86883-65E6-47DD-8A6E-BC21B4A93C64}" type="sibTrans" cxnId="{A49127E0-9AA8-465F-84A7-80FB42AFBE52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7015E4BC-7F00-4B45-A379-29CCD4F995D7}">
      <dgm:prSet custT="1"/>
      <dgm:spPr/>
      <dgm:t>
        <a:bodyPr/>
        <a:lstStyle/>
        <a:p>
          <a:pPr rtl="1"/>
          <a:r>
            <a:rPr lang="fa-IR" sz="800" dirty="0">
              <a:solidFill>
                <a:srgbClr val="C00000"/>
              </a:solidFill>
              <a:cs typeface="B Titr" panose="00000700000000000000" pitchFamily="2" charset="-78"/>
            </a:rPr>
            <a:t>ناظرین، ارزیابان</a:t>
          </a:r>
        </a:p>
      </dgm:t>
    </dgm:pt>
    <dgm:pt modelId="{B4011045-99B8-486D-8226-D319D25B8676}" type="parTrans" cxnId="{613A071C-33E0-45E0-B162-FC3730D0CA4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0448FDCA-68FF-4530-AC61-708688C69E7D}" type="sibTrans" cxnId="{613A071C-33E0-45E0-B162-FC3730D0CA48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D316AAB5-6634-41B1-AC9E-20D13B028CAD}">
      <dgm:prSet custT="1"/>
      <dgm:spPr/>
      <dgm:t>
        <a:bodyPr/>
        <a:lstStyle/>
        <a:p>
          <a:pPr rtl="1"/>
          <a:r>
            <a:rPr lang="fa-IR" sz="900" dirty="0">
              <a:cs typeface="B Titr" panose="00000700000000000000" pitchFamily="2" charset="-78"/>
            </a:rPr>
            <a:t>کاشت و نگهداری نهال</a:t>
          </a:r>
        </a:p>
      </dgm:t>
    </dgm:pt>
    <dgm:pt modelId="{BE92754B-D63A-4A3A-859F-077C5698ADB2}" type="parTrans" cxnId="{DF7A8C5C-46DE-457D-BAB5-CDCF9DED585F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B6426B4C-D4A4-4CA3-8568-D0FD29A9B2BB}" type="sibTrans" cxnId="{DF7A8C5C-46DE-457D-BAB5-CDCF9DED585F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6A009111-8709-4430-928B-8B7EDBA07547}">
      <dgm:prSet custT="1"/>
      <dgm:spPr/>
      <dgm:t>
        <a:bodyPr/>
        <a:lstStyle/>
        <a:p>
          <a:pPr rtl="1"/>
          <a:r>
            <a:rPr lang="fa-IR" sz="900" dirty="0">
              <a:solidFill>
                <a:srgbClr val="C00000"/>
              </a:solidFill>
              <a:cs typeface="B Titr" panose="00000700000000000000" pitchFamily="2" charset="-78"/>
            </a:rPr>
            <a:t>گام پنجم</a:t>
          </a:r>
        </a:p>
      </dgm:t>
    </dgm:pt>
    <dgm:pt modelId="{744BD0EF-5374-4BF8-99B3-020CBAC47681}" type="parTrans" cxnId="{C22F182A-9BEE-47D1-83CE-E5F38BAD6554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701B4608-4A64-4422-B100-7A7FE472F4F0}" type="sibTrans" cxnId="{C22F182A-9BEE-47D1-83CE-E5F38BAD6554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F14CD8F3-A7B4-40B4-91B4-59AA81E8052C}">
      <dgm:prSet custT="1"/>
      <dgm:spPr/>
      <dgm:t>
        <a:bodyPr/>
        <a:lstStyle/>
        <a:p>
          <a:pPr rtl="1"/>
          <a:r>
            <a:rPr lang="fa-IR" sz="900" dirty="0">
              <a:cs typeface="B Titr" panose="00000700000000000000" pitchFamily="2" charset="-78"/>
            </a:rPr>
            <a:t>نظارت و ارزیابی</a:t>
          </a:r>
        </a:p>
      </dgm:t>
    </dgm:pt>
    <dgm:pt modelId="{C6FCC395-3B6B-4BBE-B18A-DB5CC63755C6}" type="parTrans" cxnId="{AC24ED19-0AC3-443A-937C-4771AC565D5D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1CF03D11-5D96-4E5E-A58F-928ED39ADE9A}" type="sibTrans" cxnId="{AC24ED19-0AC3-443A-937C-4771AC565D5D}">
      <dgm:prSet/>
      <dgm:spPr/>
      <dgm:t>
        <a:bodyPr/>
        <a:lstStyle/>
        <a:p>
          <a:pPr rtl="1"/>
          <a:endParaRPr lang="fa-IR" sz="2000">
            <a:cs typeface="B Titr" panose="00000700000000000000" pitchFamily="2" charset="-78"/>
          </a:endParaRPr>
        </a:p>
      </dgm:t>
    </dgm:pt>
    <dgm:pt modelId="{47726E7E-A0BA-4B47-8DBE-C7944EFBB434}" type="pres">
      <dgm:prSet presAssocID="{15E0AF28-514A-4F95-91F4-13A0B205A0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6DB83BD-38EC-4157-9CC6-8F575C5A1B7E}" type="pres">
      <dgm:prSet presAssocID="{36A0192A-1D4D-42B4-A98F-08C3116662DD}" presName="composite" presStyleCnt="0"/>
      <dgm:spPr/>
    </dgm:pt>
    <dgm:pt modelId="{D12B2B73-7ECE-449D-B2B9-08EE6AF6A9BE}" type="pres">
      <dgm:prSet presAssocID="{36A0192A-1D4D-42B4-A98F-08C3116662D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C4D6FB-8FA2-41BA-A055-F5899CBB15BC}" type="pres">
      <dgm:prSet presAssocID="{36A0192A-1D4D-42B4-A98F-08C3116662D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24C3E3-75CA-4AEA-868C-E71F1F299838}" type="pres">
      <dgm:prSet presAssocID="{926FA1F9-F3BB-49ED-B31A-132E1A10B106}" presName="sp" presStyleCnt="0"/>
      <dgm:spPr/>
    </dgm:pt>
    <dgm:pt modelId="{B410FC91-18B9-4FA2-A3FE-48BB27D57593}" type="pres">
      <dgm:prSet presAssocID="{82BBA390-C979-439B-9D62-9DB43B54DB2B}" presName="composite" presStyleCnt="0"/>
      <dgm:spPr/>
    </dgm:pt>
    <dgm:pt modelId="{894FE013-5913-4FE0-A8AA-51BA57DEA925}" type="pres">
      <dgm:prSet presAssocID="{82BBA390-C979-439B-9D62-9DB43B54DB2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E07E61-A8B9-4319-A48B-6AB11E2CDEEC}" type="pres">
      <dgm:prSet presAssocID="{82BBA390-C979-439B-9D62-9DB43B54DB2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A5D578-3F9B-4A70-801F-DA52FF948D12}" type="pres">
      <dgm:prSet presAssocID="{E81E2D5D-7A51-4FCF-B725-BC7E4DA0F70D}" presName="sp" presStyleCnt="0"/>
      <dgm:spPr/>
    </dgm:pt>
    <dgm:pt modelId="{1F1DC01C-B858-4286-8281-CEF12E47114E}" type="pres">
      <dgm:prSet presAssocID="{00D4669B-F881-4FD8-9EED-364575FF017F}" presName="composite" presStyleCnt="0"/>
      <dgm:spPr/>
    </dgm:pt>
    <dgm:pt modelId="{8861676D-1588-4C9E-BC7A-9143A6E35245}" type="pres">
      <dgm:prSet presAssocID="{00D4669B-F881-4FD8-9EED-364575FF017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150DA6-94E6-4A23-AF7E-FC9F73C30FEF}" type="pres">
      <dgm:prSet presAssocID="{00D4669B-F881-4FD8-9EED-364575FF017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C4D2E2-22ED-4F8D-86A7-1DEB75CC5B16}" type="pres">
      <dgm:prSet presAssocID="{D101C980-38F8-4EA7-9111-BC2B520DA43E}" presName="sp" presStyleCnt="0"/>
      <dgm:spPr/>
    </dgm:pt>
    <dgm:pt modelId="{D70084B5-32BE-4AD3-89C8-A9A77CF10657}" type="pres">
      <dgm:prSet presAssocID="{E16852D2-D2F5-4D90-9085-B71AFD1965C6}" presName="composite" presStyleCnt="0"/>
      <dgm:spPr/>
    </dgm:pt>
    <dgm:pt modelId="{C434B4ED-63DE-4163-BD5E-1EA71E1B860F}" type="pres">
      <dgm:prSet presAssocID="{E16852D2-D2F5-4D90-9085-B71AFD1965C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784249-52C5-449A-B6F5-E116C9C55228}" type="pres">
      <dgm:prSet presAssocID="{E16852D2-D2F5-4D90-9085-B71AFD1965C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E1AE672-896B-48D6-8D31-5DDF56EC8B3A}" type="pres">
      <dgm:prSet presAssocID="{BF3CE0C1-7BEC-4090-A2C0-0A6C8589D62C}" presName="sp" presStyleCnt="0"/>
      <dgm:spPr/>
    </dgm:pt>
    <dgm:pt modelId="{F7F1E807-FDDD-4D73-9B6F-7923BC4220A7}" type="pres">
      <dgm:prSet presAssocID="{7015E4BC-7F00-4B45-A379-29CCD4F995D7}" presName="composite" presStyleCnt="0"/>
      <dgm:spPr/>
    </dgm:pt>
    <dgm:pt modelId="{389EA751-6C55-43ED-B95A-7C74F40196E6}" type="pres">
      <dgm:prSet presAssocID="{7015E4BC-7F00-4B45-A379-29CCD4F995D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D8072F-2F92-4CD6-BB88-5FB9923BC9E1}" type="pres">
      <dgm:prSet presAssocID="{7015E4BC-7F00-4B45-A379-29CCD4F995D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8A1DF00-2AE3-4DBD-9A87-F36739063A60}" type="presOf" srcId="{E16852D2-D2F5-4D90-9085-B71AFD1965C6}" destId="{C434B4ED-63DE-4163-BD5E-1EA71E1B860F}" srcOrd="0" destOrd="0" presId="urn:microsoft.com/office/officeart/2005/8/layout/chevron2"/>
    <dgm:cxn modelId="{E9C3B98F-66D8-4A77-B845-CEA4F8E0D46D}" type="presOf" srcId="{3A383728-2CEE-4107-B07C-4910466B1467}" destId="{9DC4D6FB-8FA2-41BA-A055-F5899CBB15BC}" srcOrd="0" destOrd="0" presId="urn:microsoft.com/office/officeart/2005/8/layout/chevron2"/>
    <dgm:cxn modelId="{D45B0849-E2FD-4AA4-B547-260AA2E7D69B}" type="presOf" srcId="{6A009111-8709-4430-928B-8B7EDBA07547}" destId="{CDD8072F-2F92-4CD6-BB88-5FB9923BC9E1}" srcOrd="0" destOrd="0" presId="urn:microsoft.com/office/officeart/2005/8/layout/chevron2"/>
    <dgm:cxn modelId="{54F10EBC-6DC1-4FBA-8DD3-D317F9CDA09B}" srcId="{15E0AF28-514A-4F95-91F4-13A0B205A0E2}" destId="{82BBA390-C979-439B-9D62-9DB43B54DB2B}" srcOrd="1" destOrd="0" parTransId="{012C5A63-4652-4C94-8F72-033AE4D7A3C0}" sibTransId="{E81E2D5D-7A51-4FCF-B725-BC7E4DA0F70D}"/>
    <dgm:cxn modelId="{631428DB-A77C-4FB9-8860-46D4A0A45B9F}" type="presOf" srcId="{5E0ABB1F-48C1-480F-9B63-F64063AF6798}" destId="{3EE07E61-A8B9-4319-A48B-6AB11E2CDEEC}" srcOrd="0" destOrd="1" presId="urn:microsoft.com/office/officeart/2005/8/layout/chevron2"/>
    <dgm:cxn modelId="{4835AB37-2D19-44C5-A020-6595A9CA28E2}" type="presOf" srcId="{00D4669B-F881-4FD8-9EED-364575FF017F}" destId="{8861676D-1588-4C9E-BC7A-9143A6E35245}" srcOrd="0" destOrd="0" presId="urn:microsoft.com/office/officeart/2005/8/layout/chevron2"/>
    <dgm:cxn modelId="{63817A4E-C06E-467B-AE8C-89BD145A6CB1}" srcId="{36A0192A-1D4D-42B4-A98F-08C3116662DD}" destId="{3A383728-2CEE-4107-B07C-4910466B1467}" srcOrd="0" destOrd="0" parTransId="{8326A0DE-73DF-4DBF-8F77-CAE1F6EDC493}" sibTransId="{6F5C120B-C3A7-4378-A5DE-6A55AEF3F519}"/>
    <dgm:cxn modelId="{85603FA1-D248-46FD-A632-D309BCB44DE4}" srcId="{82BBA390-C979-439B-9D62-9DB43B54DB2B}" destId="{5E0ABB1F-48C1-480F-9B63-F64063AF6798}" srcOrd="1" destOrd="0" parTransId="{9238105B-1999-4B8F-8609-049DE42308E0}" sibTransId="{247DDFD7-5588-4AC0-AB3E-BE6093F2F1BB}"/>
    <dgm:cxn modelId="{74515A56-9B39-401B-8EBB-640BD4270979}" srcId="{36A0192A-1D4D-42B4-A98F-08C3116662DD}" destId="{C108A897-4860-481D-84AD-EE9BD9039ECB}" srcOrd="1" destOrd="0" parTransId="{60239D6F-744B-4BDB-B37D-075469AA820B}" sibTransId="{39B49106-A107-4050-AD32-BA856385F1A8}"/>
    <dgm:cxn modelId="{3B6ECA2C-C662-4411-8DC2-193B90BD5A29}" srcId="{15E0AF28-514A-4F95-91F4-13A0B205A0E2}" destId="{00D4669B-F881-4FD8-9EED-364575FF017F}" srcOrd="2" destOrd="0" parTransId="{10641092-D645-4291-A069-FD6B9B1DEDE4}" sibTransId="{D101C980-38F8-4EA7-9111-BC2B520DA43E}"/>
    <dgm:cxn modelId="{AC24ED19-0AC3-443A-937C-4771AC565D5D}" srcId="{7015E4BC-7F00-4B45-A379-29CCD4F995D7}" destId="{F14CD8F3-A7B4-40B4-91B4-59AA81E8052C}" srcOrd="1" destOrd="0" parTransId="{C6FCC395-3B6B-4BBE-B18A-DB5CC63755C6}" sibTransId="{1CF03D11-5D96-4E5E-A58F-928ED39ADE9A}"/>
    <dgm:cxn modelId="{67DC8E0C-DA47-4F53-B6DD-711D1C5E7472}" srcId="{15E0AF28-514A-4F95-91F4-13A0B205A0E2}" destId="{36A0192A-1D4D-42B4-A98F-08C3116662DD}" srcOrd="0" destOrd="0" parTransId="{DE5291AA-837C-446A-9001-922694B7E035}" sibTransId="{926FA1F9-F3BB-49ED-B31A-132E1A10B106}"/>
    <dgm:cxn modelId="{5481D61A-3F62-42EB-AAD7-2DEE7E4E0A77}" type="presOf" srcId="{C108A897-4860-481D-84AD-EE9BD9039ECB}" destId="{9DC4D6FB-8FA2-41BA-A055-F5899CBB15BC}" srcOrd="0" destOrd="1" presId="urn:microsoft.com/office/officeart/2005/8/layout/chevron2"/>
    <dgm:cxn modelId="{83996789-E1CC-4F70-8B0F-5E6A722DE927}" type="presOf" srcId="{82BBA390-C979-439B-9D62-9DB43B54DB2B}" destId="{894FE013-5913-4FE0-A8AA-51BA57DEA925}" srcOrd="0" destOrd="0" presId="urn:microsoft.com/office/officeart/2005/8/layout/chevron2"/>
    <dgm:cxn modelId="{7E14DEF4-0C2C-440C-B529-3D2547B65A80}" type="presOf" srcId="{F14CD8F3-A7B4-40B4-91B4-59AA81E8052C}" destId="{CDD8072F-2F92-4CD6-BB88-5FB9923BC9E1}" srcOrd="0" destOrd="1" presId="urn:microsoft.com/office/officeart/2005/8/layout/chevron2"/>
    <dgm:cxn modelId="{3A13A1B6-1AF0-4C9D-B183-ECB249F44C53}" srcId="{15E0AF28-514A-4F95-91F4-13A0B205A0E2}" destId="{E16852D2-D2F5-4D90-9085-B71AFD1965C6}" srcOrd="3" destOrd="0" parTransId="{C0AAC08B-33C9-47D9-86A2-2CFC0CF188DA}" sibTransId="{BF3CE0C1-7BEC-4090-A2C0-0A6C8589D62C}"/>
    <dgm:cxn modelId="{8F3F7ADB-2013-4F17-9641-5B1D294E60A7}" srcId="{00D4669B-F881-4FD8-9EED-364575FF017F}" destId="{AE40617D-FC41-4D3B-818A-EDD7D2C585C5}" srcOrd="1" destOrd="0" parTransId="{8FD8430E-88B1-40C7-9659-2AE2BBE7D606}" sibTransId="{B340AF02-2CDC-4ED0-AC3B-BD1F00301B5D}"/>
    <dgm:cxn modelId="{ADE2AD4D-1BDD-4D40-A806-CAF0D310868E}" type="presOf" srcId="{7015E4BC-7F00-4B45-A379-29CCD4F995D7}" destId="{389EA751-6C55-43ED-B95A-7C74F40196E6}" srcOrd="0" destOrd="0" presId="urn:microsoft.com/office/officeart/2005/8/layout/chevron2"/>
    <dgm:cxn modelId="{2E9461FD-53CA-4297-B1C6-F654DFD689C9}" type="presOf" srcId="{88EA42B5-DFC1-402D-AF29-AED040E97CD1}" destId="{89784249-52C5-449A-B6F5-E116C9C55228}" srcOrd="0" destOrd="0" presId="urn:microsoft.com/office/officeart/2005/8/layout/chevron2"/>
    <dgm:cxn modelId="{C22F182A-9BEE-47D1-83CE-E5F38BAD6554}" srcId="{7015E4BC-7F00-4B45-A379-29CCD4F995D7}" destId="{6A009111-8709-4430-928B-8B7EDBA07547}" srcOrd="0" destOrd="0" parTransId="{744BD0EF-5374-4BF8-99B3-020CBAC47681}" sibTransId="{701B4608-4A64-4422-B100-7A7FE472F4F0}"/>
    <dgm:cxn modelId="{EFC4738B-D0F3-4CC6-8DEF-1C17280E92C9}" type="presOf" srcId="{36A0192A-1D4D-42B4-A98F-08C3116662DD}" destId="{D12B2B73-7ECE-449D-B2B9-08EE6AF6A9BE}" srcOrd="0" destOrd="0" presId="urn:microsoft.com/office/officeart/2005/8/layout/chevron2"/>
    <dgm:cxn modelId="{0B200110-0D46-47F3-B74A-E7203E91A1BF}" srcId="{00D4669B-F881-4FD8-9EED-364575FF017F}" destId="{6AE55EE9-E252-42B1-B9BD-2CA879AF35EA}" srcOrd="0" destOrd="0" parTransId="{600EC838-F66F-49B2-A9AF-4C443863497A}" sibTransId="{4D07DEEE-CC89-44CE-BEA4-D95A8637CE59}"/>
    <dgm:cxn modelId="{34DDE5EC-CE60-4B9C-8C90-A6F9611534E5}" type="presOf" srcId="{D316AAB5-6634-41B1-AC9E-20D13B028CAD}" destId="{89784249-52C5-449A-B6F5-E116C9C55228}" srcOrd="0" destOrd="1" presId="urn:microsoft.com/office/officeart/2005/8/layout/chevron2"/>
    <dgm:cxn modelId="{AEFBADEC-86DB-4AB0-8926-26470D9835C8}" type="presOf" srcId="{BCC5B230-A484-48A6-9F0B-CB8522D21B85}" destId="{3EE07E61-A8B9-4319-A48B-6AB11E2CDEEC}" srcOrd="0" destOrd="0" presId="urn:microsoft.com/office/officeart/2005/8/layout/chevron2"/>
    <dgm:cxn modelId="{A49127E0-9AA8-465F-84A7-80FB42AFBE52}" srcId="{E16852D2-D2F5-4D90-9085-B71AFD1965C6}" destId="{88EA42B5-DFC1-402D-AF29-AED040E97CD1}" srcOrd="0" destOrd="0" parTransId="{52881234-FAE1-465D-8C7D-2A3575D101B1}" sibTransId="{C3E86883-65E6-47DD-8A6E-BC21B4A93C64}"/>
    <dgm:cxn modelId="{8562E1BD-7B90-4ADD-902B-6768EA3FF715}" type="presOf" srcId="{15E0AF28-514A-4F95-91F4-13A0B205A0E2}" destId="{47726E7E-A0BA-4B47-8DBE-C7944EFBB434}" srcOrd="0" destOrd="0" presId="urn:microsoft.com/office/officeart/2005/8/layout/chevron2"/>
    <dgm:cxn modelId="{DF7A8C5C-46DE-457D-BAB5-CDCF9DED585F}" srcId="{E16852D2-D2F5-4D90-9085-B71AFD1965C6}" destId="{D316AAB5-6634-41B1-AC9E-20D13B028CAD}" srcOrd="1" destOrd="0" parTransId="{BE92754B-D63A-4A3A-859F-077C5698ADB2}" sibTransId="{B6426B4C-D4A4-4CA3-8568-D0FD29A9B2BB}"/>
    <dgm:cxn modelId="{317DBACD-FAE1-4F6B-8097-7E2C810CCC42}" srcId="{82BBA390-C979-439B-9D62-9DB43B54DB2B}" destId="{BCC5B230-A484-48A6-9F0B-CB8522D21B85}" srcOrd="0" destOrd="0" parTransId="{365D0C8A-4E95-45E6-B876-8D1A2A290CAA}" sibTransId="{2CD291C0-F0AB-487F-959B-4DA1391DFE42}"/>
    <dgm:cxn modelId="{613A071C-33E0-45E0-B162-FC3730D0CA48}" srcId="{15E0AF28-514A-4F95-91F4-13A0B205A0E2}" destId="{7015E4BC-7F00-4B45-A379-29CCD4F995D7}" srcOrd="4" destOrd="0" parTransId="{B4011045-99B8-486D-8226-D319D25B8676}" sibTransId="{0448FDCA-68FF-4530-AC61-708688C69E7D}"/>
    <dgm:cxn modelId="{37F08727-7615-4E4D-8496-3F422AEF3A2B}" type="presOf" srcId="{AE40617D-FC41-4D3B-818A-EDD7D2C585C5}" destId="{2E150DA6-94E6-4A23-AF7E-FC9F73C30FEF}" srcOrd="0" destOrd="1" presId="urn:microsoft.com/office/officeart/2005/8/layout/chevron2"/>
    <dgm:cxn modelId="{05A7BEEF-0BDE-44F9-AE19-74E340062D1A}" type="presOf" srcId="{6AE55EE9-E252-42B1-B9BD-2CA879AF35EA}" destId="{2E150DA6-94E6-4A23-AF7E-FC9F73C30FEF}" srcOrd="0" destOrd="0" presId="urn:microsoft.com/office/officeart/2005/8/layout/chevron2"/>
    <dgm:cxn modelId="{80A5483D-A173-49CA-B98E-A78BFFA45FDA}" type="presParOf" srcId="{47726E7E-A0BA-4B47-8DBE-C7944EFBB434}" destId="{96DB83BD-38EC-4157-9CC6-8F575C5A1B7E}" srcOrd="0" destOrd="0" presId="urn:microsoft.com/office/officeart/2005/8/layout/chevron2"/>
    <dgm:cxn modelId="{94B08018-FF7E-4235-970B-58CAE4475E63}" type="presParOf" srcId="{96DB83BD-38EC-4157-9CC6-8F575C5A1B7E}" destId="{D12B2B73-7ECE-449D-B2B9-08EE6AF6A9BE}" srcOrd="0" destOrd="0" presId="urn:microsoft.com/office/officeart/2005/8/layout/chevron2"/>
    <dgm:cxn modelId="{AA03941C-337F-404D-922F-9085F7C3C342}" type="presParOf" srcId="{96DB83BD-38EC-4157-9CC6-8F575C5A1B7E}" destId="{9DC4D6FB-8FA2-41BA-A055-F5899CBB15BC}" srcOrd="1" destOrd="0" presId="urn:microsoft.com/office/officeart/2005/8/layout/chevron2"/>
    <dgm:cxn modelId="{4F5E0222-9560-49CE-A0BF-A0C7AF7A9D1C}" type="presParOf" srcId="{47726E7E-A0BA-4B47-8DBE-C7944EFBB434}" destId="{8B24C3E3-75CA-4AEA-868C-E71F1F299838}" srcOrd="1" destOrd="0" presId="urn:microsoft.com/office/officeart/2005/8/layout/chevron2"/>
    <dgm:cxn modelId="{07C85FB7-30FD-46AF-A8F2-192345B5D826}" type="presParOf" srcId="{47726E7E-A0BA-4B47-8DBE-C7944EFBB434}" destId="{B410FC91-18B9-4FA2-A3FE-48BB27D57593}" srcOrd="2" destOrd="0" presId="urn:microsoft.com/office/officeart/2005/8/layout/chevron2"/>
    <dgm:cxn modelId="{A75177A0-23E4-43A1-A335-4B109E1F2CB9}" type="presParOf" srcId="{B410FC91-18B9-4FA2-A3FE-48BB27D57593}" destId="{894FE013-5913-4FE0-A8AA-51BA57DEA925}" srcOrd="0" destOrd="0" presId="urn:microsoft.com/office/officeart/2005/8/layout/chevron2"/>
    <dgm:cxn modelId="{43911704-5D43-4E7A-BBE3-74FEDDCF62B3}" type="presParOf" srcId="{B410FC91-18B9-4FA2-A3FE-48BB27D57593}" destId="{3EE07E61-A8B9-4319-A48B-6AB11E2CDEEC}" srcOrd="1" destOrd="0" presId="urn:microsoft.com/office/officeart/2005/8/layout/chevron2"/>
    <dgm:cxn modelId="{59BF97BC-F803-42B5-852A-A335B551EA99}" type="presParOf" srcId="{47726E7E-A0BA-4B47-8DBE-C7944EFBB434}" destId="{56A5D578-3F9B-4A70-801F-DA52FF948D12}" srcOrd="3" destOrd="0" presId="urn:microsoft.com/office/officeart/2005/8/layout/chevron2"/>
    <dgm:cxn modelId="{AE87B141-A456-49BC-891A-CF356E2AD902}" type="presParOf" srcId="{47726E7E-A0BA-4B47-8DBE-C7944EFBB434}" destId="{1F1DC01C-B858-4286-8281-CEF12E47114E}" srcOrd="4" destOrd="0" presId="urn:microsoft.com/office/officeart/2005/8/layout/chevron2"/>
    <dgm:cxn modelId="{9C0DD765-0EE5-4B83-90AC-2E5E8294697F}" type="presParOf" srcId="{1F1DC01C-B858-4286-8281-CEF12E47114E}" destId="{8861676D-1588-4C9E-BC7A-9143A6E35245}" srcOrd="0" destOrd="0" presId="urn:microsoft.com/office/officeart/2005/8/layout/chevron2"/>
    <dgm:cxn modelId="{7F31BAF0-C4C6-44F0-9723-1F4D13E3531F}" type="presParOf" srcId="{1F1DC01C-B858-4286-8281-CEF12E47114E}" destId="{2E150DA6-94E6-4A23-AF7E-FC9F73C30FEF}" srcOrd="1" destOrd="0" presId="urn:microsoft.com/office/officeart/2005/8/layout/chevron2"/>
    <dgm:cxn modelId="{540FC52B-AAF9-417D-B057-17F9E95C9618}" type="presParOf" srcId="{47726E7E-A0BA-4B47-8DBE-C7944EFBB434}" destId="{E8C4D2E2-22ED-4F8D-86A7-1DEB75CC5B16}" srcOrd="5" destOrd="0" presId="urn:microsoft.com/office/officeart/2005/8/layout/chevron2"/>
    <dgm:cxn modelId="{DE10E45C-E4EA-44A0-BBA2-2357E036891E}" type="presParOf" srcId="{47726E7E-A0BA-4B47-8DBE-C7944EFBB434}" destId="{D70084B5-32BE-4AD3-89C8-A9A77CF10657}" srcOrd="6" destOrd="0" presId="urn:microsoft.com/office/officeart/2005/8/layout/chevron2"/>
    <dgm:cxn modelId="{6372B650-D126-4705-85D9-168979BD73E5}" type="presParOf" srcId="{D70084B5-32BE-4AD3-89C8-A9A77CF10657}" destId="{C434B4ED-63DE-4163-BD5E-1EA71E1B860F}" srcOrd="0" destOrd="0" presId="urn:microsoft.com/office/officeart/2005/8/layout/chevron2"/>
    <dgm:cxn modelId="{B74D6311-902F-48D2-8691-C2323685D8C6}" type="presParOf" srcId="{D70084B5-32BE-4AD3-89C8-A9A77CF10657}" destId="{89784249-52C5-449A-B6F5-E116C9C55228}" srcOrd="1" destOrd="0" presId="urn:microsoft.com/office/officeart/2005/8/layout/chevron2"/>
    <dgm:cxn modelId="{316F8781-3370-4F1A-A28D-E68D5A4FE8F0}" type="presParOf" srcId="{47726E7E-A0BA-4B47-8DBE-C7944EFBB434}" destId="{DE1AE672-896B-48D6-8D31-5DDF56EC8B3A}" srcOrd="7" destOrd="0" presId="urn:microsoft.com/office/officeart/2005/8/layout/chevron2"/>
    <dgm:cxn modelId="{46D50347-FB18-4FBB-8663-2E7556609B63}" type="presParOf" srcId="{47726E7E-A0BA-4B47-8DBE-C7944EFBB434}" destId="{F7F1E807-FDDD-4D73-9B6F-7923BC4220A7}" srcOrd="8" destOrd="0" presId="urn:microsoft.com/office/officeart/2005/8/layout/chevron2"/>
    <dgm:cxn modelId="{5C58C284-F948-45E4-A181-827E18DE3589}" type="presParOf" srcId="{F7F1E807-FDDD-4D73-9B6F-7923BC4220A7}" destId="{389EA751-6C55-43ED-B95A-7C74F40196E6}" srcOrd="0" destOrd="0" presId="urn:microsoft.com/office/officeart/2005/8/layout/chevron2"/>
    <dgm:cxn modelId="{3F8AE69C-F344-47D0-BFD2-AFD3FCBB7D1E}" type="presParOf" srcId="{F7F1E807-FDDD-4D73-9B6F-7923BC4220A7}" destId="{CDD8072F-2F92-4CD6-BB88-5FB9923BC9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D6B7EC-6B30-4E0E-B74C-0ED7D38C69DB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4D13D2-6AE9-4173-B879-31D504ADEB59}">
      <dgm:prSet phldrT="[Text]" custT="1"/>
      <dgm:spPr/>
      <dgm:t>
        <a:bodyPr/>
        <a:lstStyle/>
        <a:p>
          <a:r>
            <a:rPr lang="fa-IR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جانشین ستاد</a:t>
          </a:r>
          <a:endParaRPr lang="en-GB" sz="1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8107427-FCB5-41B1-A51A-1D8F2A73B2A4}" type="parTrans" cxnId="{10E72D64-1A1E-4196-964C-77D2A7E55A32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14E89387-35FB-4CD6-B6AC-6265EC6FB681}" type="sibTrans" cxnId="{10E72D64-1A1E-4196-964C-77D2A7E55A32}">
      <dgm:prSet custT="1"/>
      <dgm:spPr/>
      <dgm:t>
        <a:bodyPr/>
        <a:lstStyle/>
        <a:p>
          <a:r>
            <a:rPr lang="fa-IR" sz="900" dirty="0">
              <a:cs typeface="B Titr" panose="00000700000000000000" pitchFamily="2" charset="-78"/>
            </a:rPr>
            <a:t>رییس سازمان منابع طبیعی و آبخیزداری کشور: دکتر نوبخت</a:t>
          </a:r>
          <a:endParaRPr lang="en-GB" sz="900" dirty="0">
            <a:cs typeface="B Titr" panose="00000700000000000000" pitchFamily="2" charset="-78"/>
          </a:endParaRPr>
        </a:p>
      </dgm:t>
    </dgm:pt>
    <dgm:pt modelId="{6A712E84-82F6-44EF-A0EE-07C1DF833C65}">
      <dgm:prSet phldrT="[Text]" custT="1"/>
      <dgm:spPr/>
      <dgm:t>
        <a:bodyPr/>
        <a:lstStyle/>
        <a:p>
          <a:pPr>
            <a:spcAft>
              <a:spcPts val="200"/>
            </a:spcAft>
          </a:pPr>
          <a:r>
            <a:rPr lang="fa-I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مالی و پشتیبانی</a:t>
          </a:r>
          <a:endParaRPr lang="en-GB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F246AC32-C1A3-4A51-AA66-FC3F2CED7166}" type="parTrans" cxnId="{97ADAC36-5874-4206-BB72-0AB6A548EACB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7E64BB57-EFDC-4BD2-9A36-61A10B7CF830}" type="sibTrans" cxnId="{97ADAC36-5874-4206-BB72-0AB6A548EACB}">
      <dgm:prSet/>
      <dgm:spPr/>
      <dgm:t>
        <a:bodyPr/>
        <a:lstStyle/>
        <a:p>
          <a:pPr algn="ctr"/>
          <a:r>
            <a:rPr lang="fa-IR" dirty="0">
              <a:cs typeface="B Titr" panose="00000700000000000000" pitchFamily="2" charset="-78"/>
            </a:rPr>
            <a:t>معاونت برنامه ریزی و اقتصادی وزارت</a:t>
          </a:r>
          <a:endParaRPr lang="en-GB" dirty="0">
            <a:cs typeface="B Titr" panose="00000700000000000000" pitchFamily="2" charset="-78"/>
          </a:endParaRPr>
        </a:p>
      </dgm:t>
    </dgm:pt>
    <dgm:pt modelId="{5E08A332-1808-45A4-B1D9-AA4BC83ABF2C}">
      <dgm:prSet phldrT="[Text]" custT="1"/>
      <dgm:spPr/>
      <dgm:t>
        <a:bodyPr/>
        <a:lstStyle/>
        <a:p>
          <a:pPr>
            <a:spcAft>
              <a:spcPts val="200"/>
            </a:spcAft>
          </a:pPr>
          <a:r>
            <a:rPr lang="fa-I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ارتباطات و اطلاع رسانی</a:t>
          </a:r>
          <a:endParaRPr lang="en-GB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FE60D351-F96F-4F6A-BE43-A4F3BB7137EF}" type="parTrans" cxnId="{98848524-DC20-49B1-8A5D-CF16E77BCF06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DBF0023D-E181-4FF3-B4C1-723D6C18E379}" type="sibTrans" cxnId="{98848524-DC20-49B1-8A5D-CF16E77BCF06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دفتر روابط عمومی وزارت</a:t>
          </a:r>
          <a:endParaRPr lang="en-GB" sz="700" dirty="0">
            <a:cs typeface="B Titr" panose="00000700000000000000" pitchFamily="2" charset="-78"/>
          </a:endParaRPr>
        </a:p>
      </dgm:t>
    </dgm:pt>
    <dgm:pt modelId="{70CA99C5-A16C-4484-9A60-AD1413695E05}">
      <dgm:prSet phldrT="[Text]" custT="1"/>
      <dgm:spPr/>
      <dgm:t>
        <a:bodyPr/>
        <a:lstStyle/>
        <a:p>
          <a:r>
            <a:rPr lang="fa-I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اجرایی</a:t>
          </a:r>
          <a:endParaRPr lang="en-GB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BDF3C474-52CD-4FC7-BF98-DDD59A8269AB}" type="parTrans" cxnId="{B0A5526F-21F6-4C42-8DD2-B2D06C4A230C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EDBE4F39-63FB-4897-83A0-68B85FBCA570}" type="sibTrans" cxnId="{B0A5526F-21F6-4C42-8DD2-B2D06C4A230C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سازمان منابع طبیعی و آبخیزداری کشور</a:t>
          </a:r>
          <a:endParaRPr lang="en-GB" sz="700" dirty="0">
            <a:cs typeface="B Titr" panose="00000700000000000000" pitchFamily="2" charset="-78"/>
          </a:endParaRPr>
        </a:p>
      </dgm:t>
    </dgm:pt>
    <dgm:pt modelId="{86FFABE6-3388-40E7-A979-7630266BA7E7}">
      <dgm:prSet custT="1"/>
      <dgm:spPr/>
      <dgm:t>
        <a:bodyPr/>
        <a:lstStyle/>
        <a:p>
          <a:pPr>
            <a:spcAft>
              <a:spcPts val="200"/>
            </a:spcAft>
          </a:pPr>
          <a:r>
            <a:rPr lang="fa-IR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مسؤولیت اجتماعی </a:t>
          </a:r>
        </a:p>
        <a:p>
          <a:pPr>
            <a:spcAft>
              <a:spcPts val="200"/>
            </a:spcAft>
          </a:pPr>
          <a:r>
            <a:rPr lang="fa-IR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و مشارکت مردمی</a:t>
          </a:r>
          <a:endParaRPr lang="en-GB" sz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6C88A09C-DDF4-4613-BEC2-621A99B11395}" type="parTrans" cxnId="{027DE94D-FFEB-44C6-9695-836C8A183847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8B622FAB-3F45-45AB-BC10-30DD7AB3E62C}" type="sibTrans" cxnId="{027DE94D-FFEB-44C6-9695-836C8A183847}">
      <dgm:prSet/>
      <dgm:spPr/>
      <dgm:t>
        <a:bodyPr/>
        <a:lstStyle/>
        <a:p>
          <a:pPr algn="ctr"/>
          <a:r>
            <a:rPr lang="fa-IR" dirty="0">
              <a:cs typeface="B Titr" panose="00000700000000000000" pitchFamily="2" charset="-78"/>
            </a:rPr>
            <a:t>خیرین و بنگاه های تولیدات سلولزی</a:t>
          </a:r>
          <a:endParaRPr lang="en-GB" dirty="0">
            <a:cs typeface="B Titr" panose="00000700000000000000" pitchFamily="2" charset="-78"/>
          </a:endParaRPr>
        </a:p>
      </dgm:t>
    </dgm:pt>
    <dgm:pt modelId="{F5553FBA-5D62-48C9-ADA8-28FFF8A27DD5}" type="asst">
      <dgm:prSet custT="1"/>
      <dgm:spPr/>
      <dgm:t>
        <a:bodyPr/>
        <a:lstStyle/>
        <a:p>
          <a:r>
            <a:rPr lang="fa-I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مجری طرح</a:t>
          </a:r>
          <a:endParaRPr lang="en-GB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DFE5ED9-5F44-4AB2-8CA7-5E7823039333}" type="parTrans" cxnId="{068C21B6-35EC-4F6C-84FA-110C29DFC6B6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7521C80C-67E6-493B-836A-9CDB9F220996}" type="sibTrans" cxnId="{068C21B6-35EC-4F6C-84FA-110C29DFC6B6}">
      <dgm:prSet custT="1"/>
      <dgm:spPr/>
      <dgm:t>
        <a:bodyPr/>
        <a:lstStyle/>
        <a:p>
          <a:pPr algn="ctr"/>
          <a:r>
            <a:rPr lang="fa-IR" sz="800" dirty="0">
              <a:cs typeface="B Titr" panose="00000700000000000000" pitchFamily="2" charset="-78"/>
            </a:rPr>
            <a:t>دکتر رضا احمدی</a:t>
          </a:r>
          <a:endParaRPr lang="en-GB" sz="800" dirty="0">
            <a:cs typeface="B Titr" panose="00000700000000000000" pitchFamily="2" charset="-78"/>
          </a:endParaRPr>
        </a:p>
      </dgm:t>
    </dgm:pt>
    <dgm:pt modelId="{690CD35B-64B3-4FDA-A65F-954D496E6A07}" type="asst">
      <dgm:prSet custT="1"/>
      <dgm:spPr/>
      <dgm:t>
        <a:bodyPr/>
        <a:lstStyle/>
        <a:p>
          <a:r>
            <a:rPr lang="fa-I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دبیر ستاد</a:t>
          </a:r>
          <a:endParaRPr lang="en-GB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7176AB4-61D5-4A9E-98D5-DDABDA2DADEA}" type="parTrans" cxnId="{0619DA9A-FC5F-4C4B-AAD1-4DC46544BF78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69CBABF5-EB10-49CD-A00D-8D55F6AEF7A8}" type="sibTrans" cxnId="{0619DA9A-FC5F-4C4B-AAD1-4DC46544BF78}">
      <dgm:prSet custT="1"/>
      <dgm:spPr/>
      <dgm:t>
        <a:bodyPr/>
        <a:lstStyle/>
        <a:p>
          <a:pPr algn="ctr"/>
          <a:r>
            <a:rPr lang="fa-IR" sz="800" dirty="0">
              <a:cs typeface="B Titr" panose="00000700000000000000" pitchFamily="2" charset="-78"/>
            </a:rPr>
            <a:t>معاونت امور جنگل:دکتر شعبانیان</a:t>
          </a:r>
          <a:endParaRPr lang="en-GB" sz="800" dirty="0">
            <a:cs typeface="B Titr" panose="00000700000000000000" pitchFamily="2" charset="-78"/>
          </a:endParaRPr>
        </a:p>
      </dgm:t>
    </dgm:pt>
    <dgm:pt modelId="{AE4912B4-C3C7-44F7-8222-325E65CF2C5E}">
      <dgm:prSet custT="1"/>
      <dgm:spPr/>
      <dgm:t>
        <a:bodyPr/>
        <a:lstStyle/>
        <a:p>
          <a:r>
            <a:rPr lang="fa-I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علمی</a:t>
          </a:r>
          <a:endParaRPr lang="en-GB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8907F4A5-36C4-432C-BA40-382C382E3777}" type="parTrans" cxnId="{99188986-EAEE-4334-8194-099F7A44332D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FADFDA66-7010-40C7-984A-33EF907A06CB}" type="sibTrans" cxnId="{99188986-EAEE-4334-8194-099F7A44332D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موسسه تحقیقات جنگلها و مراتع کشور</a:t>
          </a:r>
          <a:endParaRPr lang="en-GB" sz="700" dirty="0">
            <a:cs typeface="B Titr" panose="00000700000000000000" pitchFamily="2" charset="-78"/>
          </a:endParaRPr>
        </a:p>
      </dgm:t>
    </dgm:pt>
    <dgm:pt modelId="{1727457A-91CA-4D6E-B4CA-07237AB54A8A}">
      <dgm:prSet/>
      <dgm:spPr/>
      <dgm:t>
        <a:bodyPr/>
        <a:lstStyle/>
        <a:p>
          <a:r>
            <a: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فناوری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288E9E7E-F26C-429B-B950-E78090526B2A}" type="parTrans" cxnId="{53C172EA-6D27-453D-BB48-4A8DEC99B5C8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2A63C13D-977E-419B-9A2B-32AD3918B6D0}" type="sibTrans" cxnId="{53C172EA-6D27-453D-BB48-4A8DEC99B5C8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دفتر مهندسی و مطالعات</a:t>
          </a:r>
          <a:endParaRPr lang="en-GB" sz="700" dirty="0">
            <a:cs typeface="B Titr" panose="00000700000000000000" pitchFamily="2" charset="-78"/>
          </a:endParaRPr>
        </a:p>
      </dgm:t>
    </dgm:pt>
    <dgm:pt modelId="{D930E4A7-6155-4F10-A74F-4A74BC0712C4}">
      <dgm:prSet/>
      <dgm:spPr/>
      <dgm:t>
        <a:bodyPr/>
        <a:lstStyle/>
        <a:p>
          <a:r>
            <a: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مالی و پشتیبانی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143B054F-A301-4514-A072-F4E63DC26E22}" type="parTrans" cxnId="{922D08AE-C592-4759-B06D-DAEA258A1BBE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851A54DA-FD6E-48FD-A1EC-EE8A9CB8A8F7}" type="sibTrans" cxnId="{922D08AE-C592-4759-B06D-DAEA258A1BBE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معاونت برنامه ریزی و منابع انسانی</a:t>
          </a:r>
          <a:endParaRPr lang="en-GB" sz="700" dirty="0">
            <a:cs typeface="B Titr" panose="00000700000000000000" pitchFamily="2" charset="-78"/>
          </a:endParaRPr>
        </a:p>
      </dgm:t>
    </dgm:pt>
    <dgm:pt modelId="{C65BD98D-DC0D-42DC-B9EB-4EEB5146A634}">
      <dgm:prSet/>
      <dgm:spPr/>
      <dgm:t>
        <a:bodyPr/>
        <a:lstStyle/>
        <a:p>
          <a:r>
            <a: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فرهنگ سازی و مشارکت مردمی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BC472E26-5627-4BA1-A91E-E374A89DFB61}" type="parTrans" cxnId="{CE6E3ED3-1B9A-493E-A2E5-D3E3B0BD7DEF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281AB984-7082-4437-AD52-F107FE43CF6E}" type="sibTrans" cxnId="{CE6E3ED3-1B9A-493E-A2E5-D3E3B0BD7DEF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دفتر آموزش، ترویج و مشارکت های مردمی</a:t>
          </a:r>
          <a:endParaRPr lang="en-GB" sz="700" dirty="0">
            <a:cs typeface="B Titr" panose="00000700000000000000" pitchFamily="2" charset="-78"/>
          </a:endParaRPr>
        </a:p>
      </dgm:t>
    </dgm:pt>
    <dgm:pt modelId="{F3B7F839-A837-4A16-9ED9-892D01E9D92A}">
      <dgm:prSet/>
      <dgm:spPr/>
      <dgm:t>
        <a:bodyPr/>
        <a:lstStyle/>
        <a:p>
          <a:r>
            <a: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تولید نهال و نهال کاری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340AF212-189F-48E5-858B-381CD235CED8}" type="parTrans" cxnId="{AE9733A5-917A-4D73-9E8C-C5479E282EDA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1DAD29F2-925C-42AD-985F-5C46BE0F9297}" type="sibTrans" cxnId="{AE9733A5-917A-4D73-9E8C-C5479E282EDA}">
      <dgm:prSet custT="1"/>
      <dgm:spPr/>
      <dgm:t>
        <a:bodyPr/>
        <a:lstStyle/>
        <a:p>
          <a:pPr algn="ctr"/>
          <a:r>
            <a:rPr lang="fa-IR" sz="700" dirty="0">
              <a:cs typeface="B Titr" panose="00000700000000000000" pitchFamily="2" charset="-78"/>
            </a:rPr>
            <a:t>مرکز جنگل های خارج از شمال</a:t>
          </a:r>
          <a:endParaRPr lang="en-GB" sz="700" dirty="0">
            <a:cs typeface="B Titr" panose="00000700000000000000" pitchFamily="2" charset="-78"/>
          </a:endParaRPr>
        </a:p>
      </dgm:t>
    </dgm:pt>
    <dgm:pt modelId="{E2E63910-57A2-4B26-85B0-89449ACCDE90}">
      <dgm:prSet/>
      <dgm:spPr/>
      <dgm:t>
        <a:bodyPr/>
        <a:lstStyle/>
        <a:p>
          <a:r>
            <a: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اطلاع رسانی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4745EC10-5644-428F-8C86-D827FB2F830C}" type="parTrans" cxnId="{48B18609-43B8-41E0-BC9F-8262C01E919E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624BF67C-CE83-4F8D-82FA-A3AFA54BF776}" type="sibTrans" cxnId="{48B18609-43B8-41E0-BC9F-8262C01E919E}">
      <dgm:prSet/>
      <dgm:spPr/>
      <dgm:t>
        <a:bodyPr/>
        <a:lstStyle/>
        <a:p>
          <a:pPr algn="ctr"/>
          <a:r>
            <a:rPr lang="fa-IR" dirty="0">
              <a:cs typeface="B Titr" panose="00000700000000000000" pitchFamily="2" charset="-78"/>
            </a:rPr>
            <a:t>دفتر روابط عمومی و امور بین الملل</a:t>
          </a:r>
          <a:endParaRPr lang="en-GB" dirty="0">
            <a:cs typeface="B Titr" panose="00000700000000000000" pitchFamily="2" charset="-78"/>
          </a:endParaRPr>
        </a:p>
      </dgm:t>
    </dgm:pt>
    <dgm:pt modelId="{AAD71C1F-A24A-47BE-8B6D-C7B48994E453}">
      <dgm:prSet/>
      <dgm:spPr/>
      <dgm:t>
        <a:bodyPr/>
        <a:lstStyle/>
        <a:p>
          <a:r>
            <a: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علمی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ED9E2399-E734-4861-BB75-641339643CDD}" type="parTrans" cxnId="{30E63787-A4D5-4C6B-AB0E-EF36AD95D2BC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9BE75EF2-6577-43B1-A985-3B8807FAA317}" type="sibTrans" cxnId="{30E63787-A4D5-4C6B-AB0E-EF36AD95D2BC}">
      <dgm:prSet/>
      <dgm:spPr/>
      <dgm:t>
        <a:bodyPr/>
        <a:lstStyle/>
        <a:p>
          <a:pPr algn="ctr"/>
          <a:r>
            <a:rPr lang="fa-IR" dirty="0">
              <a:cs typeface="B Titr" panose="00000700000000000000" pitchFamily="2" charset="-78"/>
            </a:rPr>
            <a:t>شورای جنگل، مرتع و آبخیزداری</a:t>
          </a:r>
          <a:endParaRPr lang="en-GB" dirty="0">
            <a:cs typeface="B Titr" panose="00000700000000000000" pitchFamily="2" charset="-78"/>
          </a:endParaRPr>
        </a:p>
      </dgm:t>
    </dgm:pt>
    <dgm:pt modelId="{0BFEFBA9-D3D5-4ADE-8786-7C1A88005012}">
      <dgm:prSet custT="1"/>
      <dgm:spPr/>
      <dgm:t>
        <a:bodyPr/>
        <a:lstStyle/>
        <a:p>
          <a:r>
            <a:rPr lang="fa-I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رییس ستاد</a:t>
          </a:r>
          <a:endParaRPr lang="en-GB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420E1A7A-3C08-4443-8CD3-D414C4E3AA8A}" type="parTrans" cxnId="{6CBF7BE7-34B3-4A9D-8B7F-61CBE9122D96}">
      <dgm:prSet/>
      <dgm:spPr/>
      <dgm:t>
        <a:bodyPr/>
        <a:lstStyle/>
        <a:p>
          <a:endParaRPr lang="en-GB">
            <a:cs typeface="B Titr" panose="00000700000000000000" pitchFamily="2" charset="-78"/>
          </a:endParaRPr>
        </a:p>
      </dgm:t>
    </dgm:pt>
    <dgm:pt modelId="{40E075E3-C033-4555-8D50-07E4E3ABBB9B}" type="sibTrans" cxnId="{6CBF7BE7-34B3-4A9D-8B7F-61CBE9122D96}">
      <dgm:prSet custT="1"/>
      <dgm:spPr/>
      <dgm:t>
        <a:bodyPr/>
        <a:lstStyle/>
        <a:p>
          <a:pPr algn="ctr"/>
          <a:r>
            <a:rPr lang="fa-IR" sz="900" dirty="0">
              <a:cs typeface="B Titr" panose="00000700000000000000" pitchFamily="2" charset="-78"/>
            </a:rPr>
            <a:t>وزیر جهاد کشاورزی: دکتر ساداتی نژاد</a:t>
          </a:r>
          <a:endParaRPr lang="en-GB" sz="900" dirty="0">
            <a:cs typeface="B Titr" panose="00000700000000000000" pitchFamily="2" charset="-78"/>
          </a:endParaRPr>
        </a:p>
      </dgm:t>
    </dgm:pt>
    <dgm:pt modelId="{91A9D2CD-9CF3-4C44-A054-337CF560726B}" type="pres">
      <dgm:prSet presAssocID="{B2D6B7EC-6B30-4E0E-B74C-0ED7D38C6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C2D8FECF-1B3F-4E30-9DBE-B9B753038CC8}" type="pres">
      <dgm:prSet presAssocID="{0BFEFBA9-D3D5-4ADE-8786-7C1A88005012}" presName="hierRoot1" presStyleCnt="0">
        <dgm:presLayoutVars>
          <dgm:hierBranch val="init"/>
        </dgm:presLayoutVars>
      </dgm:prSet>
      <dgm:spPr/>
    </dgm:pt>
    <dgm:pt modelId="{2012F9F3-DF4F-426E-ADD8-422581751222}" type="pres">
      <dgm:prSet presAssocID="{0BFEFBA9-D3D5-4ADE-8786-7C1A88005012}" presName="rootComposite1" presStyleCnt="0"/>
      <dgm:spPr/>
    </dgm:pt>
    <dgm:pt modelId="{4DBEBA0D-12F5-4392-A085-3FA4E3B30B34}" type="pres">
      <dgm:prSet presAssocID="{0BFEFBA9-D3D5-4ADE-8786-7C1A88005012}" presName="rootText1" presStyleLbl="node0" presStyleIdx="0" presStyleCnt="2" custScaleX="157724" custScaleY="90134" custLinFactX="100000" custLinFactY="-65470" custLinFactNeighborX="100390" custLinFactNeighborY="-100000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1510503-7213-4E45-8BDA-2DB16AB2FAC6}" type="pres">
      <dgm:prSet presAssocID="{0BFEFBA9-D3D5-4ADE-8786-7C1A88005012}" presName="titleText1" presStyleLbl="fgAcc0" presStyleIdx="0" presStyleCnt="2" custScaleX="155189" custScaleY="95255" custLinFactX="100000" custLinFactY="-200000" custLinFactNeighborX="126195" custLinFactNeighborY="-26898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0A59FFC1-A771-48CC-8975-0CC95C3F2ADA}" type="pres">
      <dgm:prSet presAssocID="{0BFEFBA9-D3D5-4ADE-8786-7C1A88005012}" presName="rootConnector1" presStyleLbl="node1" presStyleIdx="0" presStyleCnt="11"/>
      <dgm:spPr/>
      <dgm:t>
        <a:bodyPr/>
        <a:lstStyle/>
        <a:p>
          <a:pPr rtl="1"/>
          <a:endParaRPr lang="fa-IR"/>
        </a:p>
      </dgm:t>
    </dgm:pt>
    <dgm:pt modelId="{74956B96-2D3D-4872-B301-A4A819DCB133}" type="pres">
      <dgm:prSet presAssocID="{0BFEFBA9-D3D5-4ADE-8786-7C1A88005012}" presName="hierChild2" presStyleCnt="0"/>
      <dgm:spPr/>
    </dgm:pt>
    <dgm:pt modelId="{B972798A-1B4A-4DFA-97B0-AF8E22395546}" type="pres">
      <dgm:prSet presAssocID="{0BFEFBA9-D3D5-4ADE-8786-7C1A88005012}" presName="hierChild3" presStyleCnt="0"/>
      <dgm:spPr/>
    </dgm:pt>
    <dgm:pt modelId="{09F539CB-9E52-4936-BAFF-969406C4016E}" type="pres">
      <dgm:prSet presAssocID="{784D13D2-6AE9-4173-B879-31D504ADEB59}" presName="hierRoot1" presStyleCnt="0">
        <dgm:presLayoutVars>
          <dgm:hierBranch val="init"/>
        </dgm:presLayoutVars>
      </dgm:prSet>
      <dgm:spPr/>
    </dgm:pt>
    <dgm:pt modelId="{62647423-A871-4AF5-9FE4-08972FC68ECA}" type="pres">
      <dgm:prSet presAssocID="{784D13D2-6AE9-4173-B879-31D504ADEB59}" presName="rootComposite1" presStyleCnt="0"/>
      <dgm:spPr/>
    </dgm:pt>
    <dgm:pt modelId="{076824A5-926B-4E9C-AC5F-53F11432C209}" type="pres">
      <dgm:prSet presAssocID="{784D13D2-6AE9-4173-B879-31D504ADEB59}" presName="rootText1" presStyleLbl="node0" presStyleIdx="1" presStyleCnt="2" custScaleX="186446" custScaleY="8494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CCE3EAA-394D-4403-ADF6-54AD33615834}" type="pres">
      <dgm:prSet presAssocID="{784D13D2-6AE9-4173-B879-31D504ADEB59}" presName="titleText1" presStyleLbl="fgAcc0" presStyleIdx="1" presStyleCnt="2" custScaleX="210834" custScaleY="99466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A124999F-EC40-4196-8B0C-13AE41F1FB5F}" type="pres">
      <dgm:prSet presAssocID="{784D13D2-6AE9-4173-B879-31D504ADEB59}" presName="rootConnector1" presStyleLbl="node1" presStyleIdx="0" presStyleCnt="11"/>
      <dgm:spPr/>
      <dgm:t>
        <a:bodyPr/>
        <a:lstStyle/>
        <a:p>
          <a:pPr rtl="1"/>
          <a:endParaRPr lang="fa-IR"/>
        </a:p>
      </dgm:t>
    </dgm:pt>
    <dgm:pt modelId="{69B806F8-4400-4D82-8EC7-238502609165}" type="pres">
      <dgm:prSet presAssocID="{784D13D2-6AE9-4173-B879-31D504ADEB59}" presName="hierChild2" presStyleCnt="0"/>
      <dgm:spPr/>
    </dgm:pt>
    <dgm:pt modelId="{5C0EAA8F-FBCD-4053-AB68-8E33B59E9942}" type="pres">
      <dgm:prSet presAssocID="{F246AC32-C1A3-4A51-AA66-FC3F2CED7166}" presName="Name37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78806310-91F9-476E-B96C-544889C28DA4}" type="pres">
      <dgm:prSet presAssocID="{6A712E84-82F6-44EF-A0EE-07C1DF833C65}" presName="hierRoot2" presStyleCnt="0">
        <dgm:presLayoutVars>
          <dgm:hierBranch val="init"/>
        </dgm:presLayoutVars>
      </dgm:prSet>
      <dgm:spPr/>
    </dgm:pt>
    <dgm:pt modelId="{DC33C533-1850-4F12-9B0E-78F8095816CC}" type="pres">
      <dgm:prSet presAssocID="{6A712E84-82F6-44EF-A0EE-07C1DF833C65}" presName="rootComposite" presStyleCnt="0"/>
      <dgm:spPr/>
    </dgm:pt>
    <dgm:pt modelId="{A2C03F8D-783C-4873-B6A3-ECA7B7115DF6}" type="pres">
      <dgm:prSet presAssocID="{6A712E84-82F6-44EF-A0EE-07C1DF833C65}" presName="rootText" presStyleLbl="node1" presStyleIdx="0" presStyleCnt="11" custScaleX="115139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782E21-4C10-4FA4-A9DD-9F55B868B88C}" type="pres">
      <dgm:prSet presAssocID="{6A712E84-82F6-44EF-A0EE-07C1DF833C65}" presName="titleText2" presStyleLbl="fgAcc1" presStyleIdx="0" presStyleCnt="11" custScaleX="115637" custScaleY="114283" custLinFactNeighborX="979" custLinFactNeighborY="2551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231FCF9F-91CD-4751-B754-564BABD71138}" type="pres">
      <dgm:prSet presAssocID="{6A712E84-82F6-44EF-A0EE-07C1DF833C65}" presName="rootConnector" presStyleLbl="node2" presStyleIdx="0" presStyleCnt="0"/>
      <dgm:spPr/>
      <dgm:t>
        <a:bodyPr/>
        <a:lstStyle/>
        <a:p>
          <a:pPr rtl="1"/>
          <a:endParaRPr lang="fa-IR"/>
        </a:p>
      </dgm:t>
    </dgm:pt>
    <dgm:pt modelId="{CEA3DBB3-F616-49BB-B105-65FFC0091C78}" type="pres">
      <dgm:prSet presAssocID="{6A712E84-82F6-44EF-A0EE-07C1DF833C65}" presName="hierChild4" presStyleCnt="0"/>
      <dgm:spPr/>
    </dgm:pt>
    <dgm:pt modelId="{4AA51D65-98EA-471B-9C24-12F41C70E296}" type="pres">
      <dgm:prSet presAssocID="{6A712E84-82F6-44EF-A0EE-07C1DF833C65}" presName="hierChild5" presStyleCnt="0"/>
      <dgm:spPr/>
    </dgm:pt>
    <dgm:pt modelId="{ECA6B661-00F1-4D2E-836E-079818CB6239}" type="pres">
      <dgm:prSet presAssocID="{FE60D351-F96F-4F6A-BE43-A4F3BB7137EF}" presName="Name37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07C77D22-18C4-4CDC-B75A-E3CC01341C54}" type="pres">
      <dgm:prSet presAssocID="{5E08A332-1808-45A4-B1D9-AA4BC83ABF2C}" presName="hierRoot2" presStyleCnt="0">
        <dgm:presLayoutVars>
          <dgm:hierBranch val="init"/>
        </dgm:presLayoutVars>
      </dgm:prSet>
      <dgm:spPr/>
    </dgm:pt>
    <dgm:pt modelId="{B99025DB-CE6F-4A94-B48E-C805A6E69468}" type="pres">
      <dgm:prSet presAssocID="{5E08A332-1808-45A4-B1D9-AA4BC83ABF2C}" presName="rootComposite" presStyleCnt="0"/>
      <dgm:spPr/>
    </dgm:pt>
    <dgm:pt modelId="{27BDA5AD-7E60-44BE-8AEA-E8ED2B06A1CE}" type="pres">
      <dgm:prSet presAssocID="{5E08A332-1808-45A4-B1D9-AA4BC83ABF2C}" presName="rootText" presStyleLbl="node1" presStyleIdx="1" presStyleCnt="1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E502B2-DC99-4FBF-8082-2ED06A0C22B3}" type="pres">
      <dgm:prSet presAssocID="{5E08A332-1808-45A4-B1D9-AA4BC83ABF2C}" presName="titleText2" presStyleLbl="fgAcc1" presStyleIdx="1" presStyleCnt="11" custScaleY="114866" custLinFactNeighborX="-979" custLinFactNeighborY="3062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FC1AFD25-71D0-4312-92E5-E9926F7F1939}" type="pres">
      <dgm:prSet presAssocID="{5E08A332-1808-45A4-B1D9-AA4BC83ABF2C}" presName="rootConnector" presStyleLbl="node2" presStyleIdx="0" presStyleCnt="0"/>
      <dgm:spPr/>
      <dgm:t>
        <a:bodyPr/>
        <a:lstStyle/>
        <a:p>
          <a:pPr rtl="1"/>
          <a:endParaRPr lang="fa-IR"/>
        </a:p>
      </dgm:t>
    </dgm:pt>
    <dgm:pt modelId="{4989EBED-3EDE-4191-B7BF-AAA41DB1791B}" type="pres">
      <dgm:prSet presAssocID="{5E08A332-1808-45A4-B1D9-AA4BC83ABF2C}" presName="hierChild4" presStyleCnt="0"/>
      <dgm:spPr/>
    </dgm:pt>
    <dgm:pt modelId="{F5F3F817-F6CB-4622-8A14-3251C0681BB4}" type="pres">
      <dgm:prSet presAssocID="{5E08A332-1808-45A4-B1D9-AA4BC83ABF2C}" presName="hierChild5" presStyleCnt="0"/>
      <dgm:spPr/>
    </dgm:pt>
    <dgm:pt modelId="{65B2BA6B-7CC8-4E93-A9F8-35CB30A80F32}" type="pres">
      <dgm:prSet presAssocID="{BDF3C474-52CD-4FC7-BF98-DDD59A8269AB}" presName="Name37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341E997A-34E6-4F0C-A84C-6331B359EB69}" type="pres">
      <dgm:prSet presAssocID="{70CA99C5-A16C-4484-9A60-AD1413695E05}" presName="hierRoot2" presStyleCnt="0">
        <dgm:presLayoutVars>
          <dgm:hierBranch val="init"/>
        </dgm:presLayoutVars>
      </dgm:prSet>
      <dgm:spPr/>
    </dgm:pt>
    <dgm:pt modelId="{F6D2E16D-6E82-454B-AA3E-921DAFD3F967}" type="pres">
      <dgm:prSet presAssocID="{70CA99C5-A16C-4484-9A60-AD1413695E05}" presName="rootComposite" presStyleCnt="0"/>
      <dgm:spPr/>
    </dgm:pt>
    <dgm:pt modelId="{83E4AADD-2F1C-4CCA-9F57-42F32BA7045F}" type="pres">
      <dgm:prSet presAssocID="{70CA99C5-A16C-4484-9A60-AD1413695E05}" presName="rootText" presStyleLbl="node1" presStyleIdx="2" presStyleCnt="11" custScaleX="134406" custLinFactNeighborX="6492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5CA9BA-5D7E-4B2F-824B-2F033DF5EF5D}" type="pres">
      <dgm:prSet presAssocID="{70CA99C5-A16C-4484-9A60-AD1413695E05}" presName="titleText2" presStyleLbl="fgAcc1" presStyleIdx="2" presStyleCnt="11" custScaleX="130363" custScaleY="110818" custLinFactNeighborX="9215" custLinFactNeighborY="1052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B14FC1A1-DCA0-411C-8757-1ECDF2840D01}" type="pres">
      <dgm:prSet presAssocID="{70CA99C5-A16C-4484-9A60-AD1413695E05}" presName="rootConnector" presStyleLbl="node2" presStyleIdx="0" presStyleCnt="0"/>
      <dgm:spPr/>
      <dgm:t>
        <a:bodyPr/>
        <a:lstStyle/>
        <a:p>
          <a:pPr rtl="1"/>
          <a:endParaRPr lang="fa-IR"/>
        </a:p>
      </dgm:t>
    </dgm:pt>
    <dgm:pt modelId="{F3FAD527-940B-45EB-B25D-EF020BF412D8}" type="pres">
      <dgm:prSet presAssocID="{70CA99C5-A16C-4484-9A60-AD1413695E05}" presName="hierChild4" presStyleCnt="0"/>
      <dgm:spPr/>
    </dgm:pt>
    <dgm:pt modelId="{3DB22EDF-4780-4880-B0F5-F46A53E2A390}" type="pres">
      <dgm:prSet presAssocID="{288E9E7E-F26C-429B-B950-E78090526B2A}" presName="Name37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7FF3C77B-C9BC-4BEC-AB05-90ED3B2FA0DD}" type="pres">
      <dgm:prSet presAssocID="{1727457A-91CA-4D6E-B4CA-07237AB54A8A}" presName="hierRoot2" presStyleCnt="0">
        <dgm:presLayoutVars>
          <dgm:hierBranch val="init"/>
        </dgm:presLayoutVars>
      </dgm:prSet>
      <dgm:spPr/>
    </dgm:pt>
    <dgm:pt modelId="{FC4FA2EC-2345-4DA3-97E6-930BEA0C1BB3}" type="pres">
      <dgm:prSet presAssocID="{1727457A-91CA-4D6E-B4CA-07237AB54A8A}" presName="rootComposite" presStyleCnt="0"/>
      <dgm:spPr/>
    </dgm:pt>
    <dgm:pt modelId="{8044B593-0F94-4A77-B289-839FE495C58E}" type="pres">
      <dgm:prSet presAssocID="{1727457A-91CA-4D6E-B4CA-07237AB54A8A}" presName="rootText" presStyleLbl="node1" presStyleIdx="3" presStyleCnt="1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47A673-5918-436F-9395-4B781D618639}" type="pres">
      <dgm:prSet presAssocID="{1727457A-91CA-4D6E-B4CA-07237AB54A8A}" presName="titleText2" presStyleLbl="fgAcc1" presStyleIdx="3" presStyleCnt="1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4CDA28F9-97E1-4905-9C96-FD675B95862E}" type="pres">
      <dgm:prSet presAssocID="{1727457A-91CA-4D6E-B4CA-07237AB54A8A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29084B0E-619B-4FC4-8FF9-DFF044E19614}" type="pres">
      <dgm:prSet presAssocID="{1727457A-91CA-4D6E-B4CA-07237AB54A8A}" presName="hierChild4" presStyleCnt="0"/>
      <dgm:spPr/>
    </dgm:pt>
    <dgm:pt modelId="{7E4440CE-BAF9-4DEB-A11F-58F4E62552E4}" type="pres">
      <dgm:prSet presAssocID="{1727457A-91CA-4D6E-B4CA-07237AB54A8A}" presName="hierChild5" presStyleCnt="0"/>
      <dgm:spPr/>
    </dgm:pt>
    <dgm:pt modelId="{FF7C1FA5-933F-488C-B4E9-667E29A925EC}" type="pres">
      <dgm:prSet presAssocID="{143B054F-A301-4514-A072-F4E63DC26E22}" presName="Name37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D292CBEA-CD28-4945-87FF-CCCC76116EBB}" type="pres">
      <dgm:prSet presAssocID="{D930E4A7-6155-4F10-A74F-4A74BC0712C4}" presName="hierRoot2" presStyleCnt="0">
        <dgm:presLayoutVars>
          <dgm:hierBranch val="init"/>
        </dgm:presLayoutVars>
      </dgm:prSet>
      <dgm:spPr/>
    </dgm:pt>
    <dgm:pt modelId="{652E74B8-28AC-4AF9-B277-80F9E75E0727}" type="pres">
      <dgm:prSet presAssocID="{D930E4A7-6155-4F10-A74F-4A74BC0712C4}" presName="rootComposite" presStyleCnt="0"/>
      <dgm:spPr/>
    </dgm:pt>
    <dgm:pt modelId="{2DA9B614-78CB-4998-A20B-431D72AC0252}" type="pres">
      <dgm:prSet presAssocID="{D930E4A7-6155-4F10-A74F-4A74BC0712C4}" presName="rootText" presStyleLbl="node1" presStyleIdx="4" presStyleCnt="11" custScaleX="112684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D2E144-EFC2-4300-887D-23E5E374827E}" type="pres">
      <dgm:prSet presAssocID="{D930E4A7-6155-4F10-A74F-4A74BC0712C4}" presName="titleText2" presStyleLbl="fgAcc1" presStyleIdx="4" presStyleCnt="11" custScaleX="119205" custScaleY="9596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0536594D-BDD8-4986-931E-40BBF25AB9DF}" type="pres">
      <dgm:prSet presAssocID="{D930E4A7-6155-4F10-A74F-4A74BC0712C4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3873FA47-BB86-4532-A942-E0CBBF24C0B6}" type="pres">
      <dgm:prSet presAssocID="{D930E4A7-6155-4F10-A74F-4A74BC0712C4}" presName="hierChild4" presStyleCnt="0"/>
      <dgm:spPr/>
    </dgm:pt>
    <dgm:pt modelId="{E2B31E12-D5CA-4CB0-B9C0-5DBF09F2A085}" type="pres">
      <dgm:prSet presAssocID="{D930E4A7-6155-4F10-A74F-4A74BC0712C4}" presName="hierChild5" presStyleCnt="0"/>
      <dgm:spPr/>
    </dgm:pt>
    <dgm:pt modelId="{A0712991-CDCB-4A58-8FB5-5FFDF51291D3}" type="pres">
      <dgm:prSet presAssocID="{BC472E26-5627-4BA1-A91E-E374A89DFB61}" presName="Name37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35D06BE1-4496-4FCD-888C-FAE8F7E6FBD1}" type="pres">
      <dgm:prSet presAssocID="{C65BD98D-DC0D-42DC-B9EB-4EEB5146A634}" presName="hierRoot2" presStyleCnt="0">
        <dgm:presLayoutVars>
          <dgm:hierBranch val="init"/>
        </dgm:presLayoutVars>
      </dgm:prSet>
      <dgm:spPr/>
    </dgm:pt>
    <dgm:pt modelId="{2876A69B-4F34-4967-A7A5-07CD3CBC921A}" type="pres">
      <dgm:prSet presAssocID="{C65BD98D-DC0D-42DC-B9EB-4EEB5146A634}" presName="rootComposite" presStyleCnt="0"/>
      <dgm:spPr/>
    </dgm:pt>
    <dgm:pt modelId="{50DD1200-F1A8-4601-93D4-B6508B8786F1}" type="pres">
      <dgm:prSet presAssocID="{C65BD98D-DC0D-42DC-B9EB-4EEB5146A634}" presName="rootText" presStyleLbl="node1" presStyleIdx="5" presStyleCnt="11" custScaleX="128596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F3F1774-9B35-473B-9291-1FF6E696D356}" type="pres">
      <dgm:prSet presAssocID="{C65BD98D-DC0D-42DC-B9EB-4EEB5146A634}" presName="titleText2" presStyleLbl="fgAcc1" presStyleIdx="5" presStyleCnt="11" custScaleX="124535" custScaleY="94773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B8301A7C-F1D8-4980-8499-3DD704F1B902}" type="pres">
      <dgm:prSet presAssocID="{C65BD98D-DC0D-42DC-B9EB-4EEB5146A634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A074808B-339B-41F6-ADFB-A952926EE807}" type="pres">
      <dgm:prSet presAssocID="{C65BD98D-DC0D-42DC-B9EB-4EEB5146A634}" presName="hierChild4" presStyleCnt="0"/>
      <dgm:spPr/>
    </dgm:pt>
    <dgm:pt modelId="{A0DE5023-192F-454B-9BD1-E021D00DCB8A}" type="pres">
      <dgm:prSet presAssocID="{C65BD98D-DC0D-42DC-B9EB-4EEB5146A634}" presName="hierChild5" presStyleCnt="0"/>
      <dgm:spPr/>
    </dgm:pt>
    <dgm:pt modelId="{51B5DAA4-C335-45ED-942C-2FC6DE505F8F}" type="pres">
      <dgm:prSet presAssocID="{340AF212-189F-48E5-858B-381CD235CED8}" presName="Name37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CBB79345-0EC7-4859-B1FE-50BE828D78C9}" type="pres">
      <dgm:prSet presAssocID="{F3B7F839-A837-4A16-9ED9-892D01E9D92A}" presName="hierRoot2" presStyleCnt="0">
        <dgm:presLayoutVars>
          <dgm:hierBranch val="init"/>
        </dgm:presLayoutVars>
      </dgm:prSet>
      <dgm:spPr/>
    </dgm:pt>
    <dgm:pt modelId="{9199D614-3EC1-45DE-A8DC-90F677072298}" type="pres">
      <dgm:prSet presAssocID="{F3B7F839-A837-4A16-9ED9-892D01E9D92A}" presName="rootComposite" presStyleCnt="0"/>
      <dgm:spPr/>
    </dgm:pt>
    <dgm:pt modelId="{1C2410DA-30ED-4C13-B552-CBA72B423CB8}" type="pres">
      <dgm:prSet presAssocID="{F3B7F839-A837-4A16-9ED9-892D01E9D92A}" presName="rootText" presStyleLbl="node1" presStyleIdx="6" presStyleCnt="11" custScaleX="110895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8E8E63-F413-45DA-B9F0-8E6AF63CEFF6}" type="pres">
      <dgm:prSet presAssocID="{F3B7F839-A837-4A16-9ED9-892D01E9D92A}" presName="titleText2" presStyleLbl="fgAcc1" presStyleIdx="6" presStyleCnt="1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AD4AD560-3645-47FC-AE16-979208415EAB}" type="pres">
      <dgm:prSet presAssocID="{F3B7F839-A837-4A16-9ED9-892D01E9D92A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EA468A55-B27A-42E8-B075-189576AEF88B}" type="pres">
      <dgm:prSet presAssocID="{F3B7F839-A837-4A16-9ED9-892D01E9D92A}" presName="hierChild4" presStyleCnt="0"/>
      <dgm:spPr/>
    </dgm:pt>
    <dgm:pt modelId="{58C9E40E-320B-4EC5-8188-622F03DE964F}" type="pres">
      <dgm:prSet presAssocID="{F3B7F839-A837-4A16-9ED9-892D01E9D92A}" presName="hierChild5" presStyleCnt="0"/>
      <dgm:spPr/>
    </dgm:pt>
    <dgm:pt modelId="{F26D3239-D4D1-4804-90B7-97E0631A2669}" type="pres">
      <dgm:prSet presAssocID="{4745EC10-5644-428F-8C86-D827FB2F830C}" presName="Name37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61CD2D55-5EBD-4C86-B342-EDF11BBD62BF}" type="pres">
      <dgm:prSet presAssocID="{E2E63910-57A2-4B26-85B0-89449ACCDE90}" presName="hierRoot2" presStyleCnt="0">
        <dgm:presLayoutVars>
          <dgm:hierBranch val="init"/>
        </dgm:presLayoutVars>
      </dgm:prSet>
      <dgm:spPr/>
    </dgm:pt>
    <dgm:pt modelId="{C4CF8FF7-AB21-4A34-8609-950BBF36BC65}" type="pres">
      <dgm:prSet presAssocID="{E2E63910-57A2-4B26-85B0-89449ACCDE90}" presName="rootComposite" presStyleCnt="0"/>
      <dgm:spPr/>
    </dgm:pt>
    <dgm:pt modelId="{1FED7E22-6235-4025-B582-9ED397404649}" type="pres">
      <dgm:prSet presAssocID="{E2E63910-57A2-4B26-85B0-89449ACCDE90}" presName="rootText" presStyleLbl="node1" presStyleIdx="7" presStyleCnt="1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FFF020-1F96-408C-A9DF-FF86BAFA065F}" type="pres">
      <dgm:prSet presAssocID="{E2E63910-57A2-4B26-85B0-89449ACCDE90}" presName="titleText2" presStyleLbl="fgAcc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E66E15BA-F152-43CB-A8AF-83B7340630A8}" type="pres">
      <dgm:prSet presAssocID="{E2E63910-57A2-4B26-85B0-89449ACCDE90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7B01E109-BF49-4691-9435-CA080E00AB19}" type="pres">
      <dgm:prSet presAssocID="{E2E63910-57A2-4B26-85B0-89449ACCDE90}" presName="hierChild4" presStyleCnt="0"/>
      <dgm:spPr/>
    </dgm:pt>
    <dgm:pt modelId="{90BA387A-16F4-451B-8D94-8F669F5853AD}" type="pres">
      <dgm:prSet presAssocID="{E2E63910-57A2-4B26-85B0-89449ACCDE90}" presName="hierChild5" presStyleCnt="0"/>
      <dgm:spPr/>
    </dgm:pt>
    <dgm:pt modelId="{27BEBD65-8EA5-4C0B-815B-D02974471B73}" type="pres">
      <dgm:prSet presAssocID="{ED9E2399-E734-4861-BB75-641339643CDD}" presName="Name37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1B875C31-886B-4AE1-B87E-53C66436F573}" type="pres">
      <dgm:prSet presAssocID="{AAD71C1F-A24A-47BE-8B6D-C7B48994E453}" presName="hierRoot2" presStyleCnt="0">
        <dgm:presLayoutVars>
          <dgm:hierBranch val="init"/>
        </dgm:presLayoutVars>
      </dgm:prSet>
      <dgm:spPr/>
    </dgm:pt>
    <dgm:pt modelId="{17FE4C0B-227B-4CD3-81BA-DD6B707DBE93}" type="pres">
      <dgm:prSet presAssocID="{AAD71C1F-A24A-47BE-8B6D-C7B48994E453}" presName="rootComposite" presStyleCnt="0"/>
      <dgm:spPr/>
    </dgm:pt>
    <dgm:pt modelId="{A3C8E6A6-7EBE-4BC6-8169-B8982CD89E9D}" type="pres">
      <dgm:prSet presAssocID="{AAD71C1F-A24A-47BE-8B6D-C7B48994E453}" presName="rootText" presStyleLbl="node1" presStyleIdx="8" presStyleCnt="1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2DC53C-76CC-4D5B-92D0-DD9479AECB2C}" type="pres">
      <dgm:prSet presAssocID="{AAD71C1F-A24A-47BE-8B6D-C7B48994E453}" presName="titleText2" presStyleLbl="fgAcc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11950F80-6A86-4E0B-B0C2-FAAE7A43B629}" type="pres">
      <dgm:prSet presAssocID="{AAD71C1F-A24A-47BE-8B6D-C7B48994E453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8DAF4E7A-9742-4698-BA27-EBF3BF97EE45}" type="pres">
      <dgm:prSet presAssocID="{AAD71C1F-A24A-47BE-8B6D-C7B48994E453}" presName="hierChild4" presStyleCnt="0"/>
      <dgm:spPr/>
    </dgm:pt>
    <dgm:pt modelId="{89DF45C6-D179-454F-9A18-671BF6C467E8}" type="pres">
      <dgm:prSet presAssocID="{AAD71C1F-A24A-47BE-8B6D-C7B48994E453}" presName="hierChild5" presStyleCnt="0"/>
      <dgm:spPr/>
    </dgm:pt>
    <dgm:pt modelId="{1B54FEAA-0B35-44FD-B59B-F638BBD959F1}" type="pres">
      <dgm:prSet presAssocID="{70CA99C5-A16C-4484-9A60-AD1413695E05}" presName="hierChild5" presStyleCnt="0"/>
      <dgm:spPr/>
    </dgm:pt>
    <dgm:pt modelId="{43531FDC-4DBB-4731-AD84-157AB12F3F26}" type="pres">
      <dgm:prSet presAssocID="{6C88A09C-DDF4-4613-BEC2-621A99B11395}" presName="Name37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7A00A922-BE7D-442B-84E3-371DB6DA4BBC}" type="pres">
      <dgm:prSet presAssocID="{86FFABE6-3388-40E7-A979-7630266BA7E7}" presName="hierRoot2" presStyleCnt="0">
        <dgm:presLayoutVars>
          <dgm:hierBranch val="init"/>
        </dgm:presLayoutVars>
      </dgm:prSet>
      <dgm:spPr/>
    </dgm:pt>
    <dgm:pt modelId="{9560DDE5-0488-4689-BB8D-E7FB9E3DC290}" type="pres">
      <dgm:prSet presAssocID="{86FFABE6-3388-40E7-A979-7630266BA7E7}" presName="rootComposite" presStyleCnt="0"/>
      <dgm:spPr/>
    </dgm:pt>
    <dgm:pt modelId="{4CC4E31D-38A5-44A4-9C27-4F11FDA26560}" type="pres">
      <dgm:prSet presAssocID="{86FFABE6-3388-40E7-A979-7630266BA7E7}" presName="rootText" presStyleLbl="node1" presStyleIdx="9" presStyleCnt="11" custScaleX="115633" custScaleY="99999" custLinFactNeighborX="1585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FD2693-F8C7-4450-9654-B99B0DA0C907}" type="pres">
      <dgm:prSet presAssocID="{86FFABE6-3388-40E7-A979-7630266BA7E7}" presName="titleText2" presStyleLbl="fgAcc1" presStyleIdx="9" presStyleCnt="11" custScaleX="113658" custScaleY="94451" custLinFactNeighborX="19458" custLinFactNeighborY="1531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99A8EEBE-14A9-40CB-8E22-0C77CC03DD35}" type="pres">
      <dgm:prSet presAssocID="{86FFABE6-3388-40E7-A979-7630266BA7E7}" presName="rootConnector" presStyleLbl="node2" presStyleIdx="0" presStyleCnt="0"/>
      <dgm:spPr/>
      <dgm:t>
        <a:bodyPr/>
        <a:lstStyle/>
        <a:p>
          <a:pPr rtl="1"/>
          <a:endParaRPr lang="fa-IR"/>
        </a:p>
      </dgm:t>
    </dgm:pt>
    <dgm:pt modelId="{9D3CDDCE-7637-47E2-A652-7E0B9D316882}" type="pres">
      <dgm:prSet presAssocID="{86FFABE6-3388-40E7-A979-7630266BA7E7}" presName="hierChild4" presStyleCnt="0"/>
      <dgm:spPr/>
    </dgm:pt>
    <dgm:pt modelId="{37A2B3F8-D61E-4D8E-A60A-EFBECC1285CD}" type="pres">
      <dgm:prSet presAssocID="{86FFABE6-3388-40E7-A979-7630266BA7E7}" presName="hierChild5" presStyleCnt="0"/>
      <dgm:spPr/>
    </dgm:pt>
    <dgm:pt modelId="{601E9048-40FC-40A0-8490-BB1507FAE7AE}" type="pres">
      <dgm:prSet presAssocID="{8907F4A5-36C4-432C-BA40-382C382E3777}" presName="Name37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FBF0D01D-8A54-4A33-9650-F8E485255FFB}" type="pres">
      <dgm:prSet presAssocID="{AE4912B4-C3C7-44F7-8222-325E65CF2C5E}" presName="hierRoot2" presStyleCnt="0">
        <dgm:presLayoutVars>
          <dgm:hierBranch val="init"/>
        </dgm:presLayoutVars>
      </dgm:prSet>
      <dgm:spPr/>
    </dgm:pt>
    <dgm:pt modelId="{580AA92B-FEEB-4D0F-8684-0444A1ABF7FB}" type="pres">
      <dgm:prSet presAssocID="{AE4912B4-C3C7-44F7-8222-325E65CF2C5E}" presName="rootComposite" presStyleCnt="0"/>
      <dgm:spPr/>
    </dgm:pt>
    <dgm:pt modelId="{5BFA694C-1ADF-4357-B437-9AFFE53ED3E5}" type="pres">
      <dgm:prSet presAssocID="{AE4912B4-C3C7-44F7-8222-325E65CF2C5E}" presName="rootText" presStyleLbl="node1" presStyleIdx="10" presStyleCnt="11" custScaleX="123381" custScaleY="93198" custLinFactNeighborX="15858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92FE6E-76E4-45FF-8DEF-D7BEAF6CA5FB}" type="pres">
      <dgm:prSet presAssocID="{AE4912B4-C3C7-44F7-8222-325E65CF2C5E}" presName="titleText2" presStyleLbl="fgAcc1" presStyleIdx="10" presStyleCnt="11" custScaleX="128669" custScaleY="114989" custLinFactNeighborX="1762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C2F430EC-B28E-4093-B708-DD248A05996A}" type="pres">
      <dgm:prSet presAssocID="{AE4912B4-C3C7-44F7-8222-325E65CF2C5E}" presName="rootConnector" presStyleLbl="node2" presStyleIdx="0" presStyleCnt="0"/>
      <dgm:spPr/>
      <dgm:t>
        <a:bodyPr/>
        <a:lstStyle/>
        <a:p>
          <a:pPr rtl="1"/>
          <a:endParaRPr lang="fa-IR"/>
        </a:p>
      </dgm:t>
    </dgm:pt>
    <dgm:pt modelId="{1B05410D-4000-4C90-8F3B-6CE979E8F1A6}" type="pres">
      <dgm:prSet presAssocID="{AE4912B4-C3C7-44F7-8222-325E65CF2C5E}" presName="hierChild4" presStyleCnt="0"/>
      <dgm:spPr/>
    </dgm:pt>
    <dgm:pt modelId="{5D4E8FEB-4595-4CBD-B1EF-B6E2680317FB}" type="pres">
      <dgm:prSet presAssocID="{AE4912B4-C3C7-44F7-8222-325E65CF2C5E}" presName="hierChild5" presStyleCnt="0"/>
      <dgm:spPr/>
    </dgm:pt>
    <dgm:pt modelId="{4D323229-FA05-4D0F-9696-E549C0696853}" type="pres">
      <dgm:prSet presAssocID="{784D13D2-6AE9-4173-B879-31D504ADEB59}" presName="hierChild3" presStyleCnt="0"/>
      <dgm:spPr/>
    </dgm:pt>
    <dgm:pt modelId="{A3C8750D-72B4-4757-9D3D-B825E44C327E}" type="pres">
      <dgm:prSet presAssocID="{DDFE5ED9-5F44-4AB2-8CA7-5E7823039333}" presName="Name96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E815E867-23E4-4FEA-88D5-55154B0C8DE0}" type="pres">
      <dgm:prSet presAssocID="{F5553FBA-5D62-48C9-ADA8-28FFF8A27DD5}" presName="hierRoot3" presStyleCnt="0">
        <dgm:presLayoutVars>
          <dgm:hierBranch val="init"/>
        </dgm:presLayoutVars>
      </dgm:prSet>
      <dgm:spPr/>
    </dgm:pt>
    <dgm:pt modelId="{0EACB40C-9410-4399-9E5B-32092EA1F129}" type="pres">
      <dgm:prSet presAssocID="{F5553FBA-5D62-48C9-ADA8-28FFF8A27DD5}" presName="rootComposite3" presStyleCnt="0"/>
      <dgm:spPr/>
    </dgm:pt>
    <dgm:pt modelId="{6A941360-4C82-4C02-B0E6-5025CE53E715}" type="pres">
      <dgm:prSet presAssocID="{F5553FBA-5D62-48C9-ADA8-28FFF8A27DD5}" presName="rootText3" presStyleLbl="asst1" presStyleIdx="0" presStyleCnt="2" custScaleX="98227" custScaleY="725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67366C-0F43-449E-968E-C0788C66B0D4}" type="pres">
      <dgm:prSet presAssocID="{F5553FBA-5D62-48C9-ADA8-28FFF8A27DD5}" presName="titleText3" presStyleLbl="fgAcc2" presStyleIdx="0" presStyleCnt="2" custScaleX="88882" custScaleY="105159" custLinFactNeighborX="979" custLinFactNeighborY="5104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666B53A5-EC86-427A-9139-C5EFD7CF606A}" type="pres">
      <dgm:prSet presAssocID="{F5553FBA-5D62-48C9-ADA8-28FFF8A27DD5}" presName="rootConnector3" presStyleLbl="asst1" presStyleIdx="0" presStyleCnt="2"/>
      <dgm:spPr/>
      <dgm:t>
        <a:bodyPr/>
        <a:lstStyle/>
        <a:p>
          <a:pPr rtl="1"/>
          <a:endParaRPr lang="fa-IR"/>
        </a:p>
      </dgm:t>
    </dgm:pt>
    <dgm:pt modelId="{FEA78CCE-93CC-443B-8DBC-D8CF8203812D}" type="pres">
      <dgm:prSet presAssocID="{F5553FBA-5D62-48C9-ADA8-28FFF8A27DD5}" presName="hierChild6" presStyleCnt="0"/>
      <dgm:spPr/>
    </dgm:pt>
    <dgm:pt modelId="{E22F2DEB-E5DB-4984-B252-A20A30044F4E}" type="pres">
      <dgm:prSet presAssocID="{F5553FBA-5D62-48C9-ADA8-28FFF8A27DD5}" presName="hierChild7" presStyleCnt="0"/>
      <dgm:spPr/>
    </dgm:pt>
    <dgm:pt modelId="{D98FD9B8-13C2-43FA-A103-BB95741DE08E}" type="pres">
      <dgm:prSet presAssocID="{D7176AB4-61D5-4A9E-98D5-DDABDA2DADEA}" presName="Name96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58D44856-F404-46D1-B34B-3EE478434860}" type="pres">
      <dgm:prSet presAssocID="{690CD35B-64B3-4FDA-A65F-954D496E6A07}" presName="hierRoot3" presStyleCnt="0">
        <dgm:presLayoutVars>
          <dgm:hierBranch val="init"/>
        </dgm:presLayoutVars>
      </dgm:prSet>
      <dgm:spPr/>
    </dgm:pt>
    <dgm:pt modelId="{5D70EC68-C6BE-4E01-92C0-FBDDECDEB13C}" type="pres">
      <dgm:prSet presAssocID="{690CD35B-64B3-4FDA-A65F-954D496E6A07}" presName="rootComposite3" presStyleCnt="0"/>
      <dgm:spPr/>
    </dgm:pt>
    <dgm:pt modelId="{08CBA0DF-3358-472E-8E6B-79D36D0F8B7E}" type="pres">
      <dgm:prSet presAssocID="{690CD35B-64B3-4FDA-A65F-954D496E6A07}" presName="rootText3" presStyleLbl="asst1" presStyleIdx="1" presStyleCnt="2" custScaleX="103523" custScaleY="725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3FDFDD-FC1B-4A4F-98E1-E5A0B6E7077D}" type="pres">
      <dgm:prSet presAssocID="{690CD35B-64B3-4FDA-A65F-954D496E6A07}" presName="titleText3" presStyleLbl="fgAcc2" presStyleIdx="1" presStyleCnt="2" custScaleX="109095" custScaleY="87324" custLinFactNeighborX="2936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FF1E196A-6EDA-4E4F-8DD7-0E3F03885562}" type="pres">
      <dgm:prSet presAssocID="{690CD35B-64B3-4FDA-A65F-954D496E6A07}" presName="rootConnector3" presStyleLbl="asst1" presStyleIdx="1" presStyleCnt="2"/>
      <dgm:spPr/>
      <dgm:t>
        <a:bodyPr/>
        <a:lstStyle/>
        <a:p>
          <a:pPr rtl="1"/>
          <a:endParaRPr lang="fa-IR"/>
        </a:p>
      </dgm:t>
    </dgm:pt>
    <dgm:pt modelId="{61CFCD1C-265E-4564-8E0A-8732EFBD32A0}" type="pres">
      <dgm:prSet presAssocID="{690CD35B-64B3-4FDA-A65F-954D496E6A07}" presName="hierChild6" presStyleCnt="0"/>
      <dgm:spPr/>
    </dgm:pt>
    <dgm:pt modelId="{3C96A014-BAC7-4976-9E6B-F33EB915EFA8}" type="pres">
      <dgm:prSet presAssocID="{690CD35B-64B3-4FDA-A65F-954D496E6A07}" presName="hierChild7" presStyleCnt="0"/>
      <dgm:spPr/>
    </dgm:pt>
  </dgm:ptLst>
  <dgm:cxnLst>
    <dgm:cxn modelId="{80A161D5-751D-4EE3-880C-2147C609E188}" type="presOf" srcId="{1727457A-91CA-4D6E-B4CA-07237AB54A8A}" destId="{4CDA28F9-97E1-4905-9C96-FD675B95862E}" srcOrd="1" destOrd="0" presId="urn:microsoft.com/office/officeart/2008/layout/NameandTitleOrganizationalChart"/>
    <dgm:cxn modelId="{D5B6F9D5-0413-420B-85FD-6C81066CA237}" type="presOf" srcId="{E2E63910-57A2-4B26-85B0-89449ACCDE90}" destId="{1FED7E22-6235-4025-B582-9ED397404649}" srcOrd="0" destOrd="0" presId="urn:microsoft.com/office/officeart/2008/layout/NameandTitleOrganizationalChart"/>
    <dgm:cxn modelId="{43E4DB04-356B-4BFD-A2E6-4001059B5FDA}" type="presOf" srcId="{7521C80C-67E6-493B-836A-9CDB9F220996}" destId="{E267366C-0F43-449E-968E-C0788C66B0D4}" srcOrd="0" destOrd="0" presId="urn:microsoft.com/office/officeart/2008/layout/NameandTitleOrganizationalChart"/>
    <dgm:cxn modelId="{ADF17E20-3B21-4A78-9ED8-4153E05E7955}" type="presOf" srcId="{288E9E7E-F26C-429B-B950-E78090526B2A}" destId="{3DB22EDF-4780-4880-B0F5-F46A53E2A390}" srcOrd="0" destOrd="0" presId="urn:microsoft.com/office/officeart/2008/layout/NameandTitleOrganizationalChart"/>
    <dgm:cxn modelId="{53C172EA-6D27-453D-BB48-4A8DEC99B5C8}" srcId="{70CA99C5-A16C-4484-9A60-AD1413695E05}" destId="{1727457A-91CA-4D6E-B4CA-07237AB54A8A}" srcOrd="0" destOrd="0" parTransId="{288E9E7E-F26C-429B-B950-E78090526B2A}" sibTransId="{2A63C13D-977E-419B-9A2B-32AD3918B6D0}"/>
    <dgm:cxn modelId="{197F44E3-7BEF-4D5D-A4B7-FBA6939EE897}" type="presOf" srcId="{690CD35B-64B3-4FDA-A65F-954D496E6A07}" destId="{FF1E196A-6EDA-4E4F-8DD7-0E3F03885562}" srcOrd="1" destOrd="0" presId="urn:microsoft.com/office/officeart/2008/layout/NameandTitleOrganizationalChart"/>
    <dgm:cxn modelId="{C3301E73-8E23-4E96-B70D-C31C5C28BE86}" type="presOf" srcId="{851A54DA-FD6E-48FD-A1EC-EE8A9CB8A8F7}" destId="{54D2E144-EFC2-4300-887D-23E5E374827E}" srcOrd="0" destOrd="0" presId="urn:microsoft.com/office/officeart/2008/layout/NameandTitleOrganizationalChart"/>
    <dgm:cxn modelId="{238DEFB9-AE96-4103-9F3F-6A4388FD9412}" type="presOf" srcId="{D7176AB4-61D5-4A9E-98D5-DDABDA2DADEA}" destId="{D98FD9B8-13C2-43FA-A103-BB95741DE08E}" srcOrd="0" destOrd="0" presId="urn:microsoft.com/office/officeart/2008/layout/NameandTitleOrganizationalChart"/>
    <dgm:cxn modelId="{C0E96C09-8E2B-4704-81C8-293F11C90ABE}" type="presOf" srcId="{86FFABE6-3388-40E7-A979-7630266BA7E7}" destId="{4CC4E31D-38A5-44A4-9C27-4F11FDA26560}" srcOrd="0" destOrd="0" presId="urn:microsoft.com/office/officeart/2008/layout/NameandTitleOrganizationalChart"/>
    <dgm:cxn modelId="{5984861B-B8E2-4733-A9D5-3D0E39E7B98C}" type="presOf" srcId="{69CBABF5-EB10-49CD-A00D-8D55F6AEF7A8}" destId="{473FDFDD-FC1B-4A4F-98E1-E5A0B6E7077D}" srcOrd="0" destOrd="0" presId="urn:microsoft.com/office/officeart/2008/layout/NameandTitleOrganizationalChart"/>
    <dgm:cxn modelId="{81356D74-C173-47B2-8D21-0CB64B99BE3A}" type="presOf" srcId="{281AB984-7082-4437-AD52-F107FE43CF6E}" destId="{AF3F1774-9B35-473B-9291-1FF6E696D356}" srcOrd="0" destOrd="0" presId="urn:microsoft.com/office/officeart/2008/layout/NameandTitleOrganizationalChart"/>
    <dgm:cxn modelId="{7A5B81EF-D491-4B7C-AF3A-422175F224BA}" type="presOf" srcId="{8B622FAB-3F45-45AB-BC10-30DD7AB3E62C}" destId="{58FD2693-F8C7-4450-9654-B99B0DA0C907}" srcOrd="0" destOrd="0" presId="urn:microsoft.com/office/officeart/2008/layout/NameandTitleOrganizationalChart"/>
    <dgm:cxn modelId="{E8594E89-3691-4475-86F8-8D41D11AB0A2}" type="presOf" srcId="{6A712E84-82F6-44EF-A0EE-07C1DF833C65}" destId="{A2C03F8D-783C-4873-B6A3-ECA7B7115DF6}" srcOrd="0" destOrd="0" presId="urn:microsoft.com/office/officeart/2008/layout/NameandTitleOrganizationalChart"/>
    <dgm:cxn modelId="{4AB9BBAB-317C-4506-990C-F4D89140760F}" type="presOf" srcId="{D930E4A7-6155-4F10-A74F-4A74BC0712C4}" destId="{2DA9B614-78CB-4998-A20B-431D72AC0252}" srcOrd="0" destOrd="0" presId="urn:microsoft.com/office/officeart/2008/layout/NameandTitleOrganizationalChart"/>
    <dgm:cxn modelId="{8E2C1D4E-BCD9-4E15-BDF3-FA4A08BFBC2B}" type="presOf" srcId="{DBF0023D-E181-4FF3-B4C1-723D6C18E379}" destId="{62E502B2-DC99-4FBF-8082-2ED06A0C22B3}" srcOrd="0" destOrd="0" presId="urn:microsoft.com/office/officeart/2008/layout/NameandTitleOrganizationalChart"/>
    <dgm:cxn modelId="{8DFEF430-35B6-42E0-8D23-EAA361079FB6}" type="presOf" srcId="{6A712E84-82F6-44EF-A0EE-07C1DF833C65}" destId="{231FCF9F-91CD-4751-B754-564BABD71138}" srcOrd="1" destOrd="0" presId="urn:microsoft.com/office/officeart/2008/layout/NameandTitleOrganizationalChart"/>
    <dgm:cxn modelId="{48B18609-43B8-41E0-BC9F-8262C01E919E}" srcId="{70CA99C5-A16C-4484-9A60-AD1413695E05}" destId="{E2E63910-57A2-4B26-85B0-89449ACCDE90}" srcOrd="4" destOrd="0" parTransId="{4745EC10-5644-428F-8C86-D827FB2F830C}" sibTransId="{624BF67C-CE83-4F8D-82FA-A3AFA54BF776}"/>
    <dgm:cxn modelId="{AE9733A5-917A-4D73-9E8C-C5479E282EDA}" srcId="{70CA99C5-A16C-4484-9A60-AD1413695E05}" destId="{F3B7F839-A837-4A16-9ED9-892D01E9D92A}" srcOrd="3" destOrd="0" parTransId="{340AF212-189F-48E5-858B-381CD235CED8}" sibTransId="{1DAD29F2-925C-42AD-985F-5C46BE0F9297}"/>
    <dgm:cxn modelId="{9EFC1558-6AF2-4980-B2EA-A7F032D920E1}" type="presOf" srcId="{C65BD98D-DC0D-42DC-B9EB-4EEB5146A634}" destId="{50DD1200-F1A8-4601-93D4-B6508B8786F1}" srcOrd="0" destOrd="0" presId="urn:microsoft.com/office/officeart/2008/layout/NameandTitleOrganizationalChart"/>
    <dgm:cxn modelId="{2C37D2BE-5FC0-46E0-B116-CAED1F212A8A}" type="presOf" srcId="{B2D6B7EC-6B30-4E0E-B74C-0ED7D38C69DB}" destId="{91A9D2CD-9CF3-4C44-A054-337CF560726B}" srcOrd="0" destOrd="0" presId="urn:microsoft.com/office/officeart/2008/layout/NameandTitleOrganizationalChart"/>
    <dgm:cxn modelId="{A21545AA-BB3A-4953-997E-152714A62860}" type="presOf" srcId="{ED9E2399-E734-4861-BB75-641339643CDD}" destId="{27BEBD65-8EA5-4C0B-815B-D02974471B73}" srcOrd="0" destOrd="0" presId="urn:microsoft.com/office/officeart/2008/layout/NameandTitleOrganizationalChart"/>
    <dgm:cxn modelId="{B0A5526F-21F6-4C42-8DD2-B2D06C4A230C}" srcId="{784D13D2-6AE9-4173-B879-31D504ADEB59}" destId="{70CA99C5-A16C-4484-9A60-AD1413695E05}" srcOrd="2" destOrd="0" parTransId="{BDF3C474-52CD-4FC7-BF98-DDD59A8269AB}" sibTransId="{EDBE4F39-63FB-4897-83A0-68B85FBCA570}"/>
    <dgm:cxn modelId="{30E63787-A4D5-4C6B-AB0E-EF36AD95D2BC}" srcId="{70CA99C5-A16C-4484-9A60-AD1413695E05}" destId="{AAD71C1F-A24A-47BE-8B6D-C7B48994E453}" srcOrd="5" destOrd="0" parTransId="{ED9E2399-E734-4861-BB75-641339643CDD}" sibTransId="{9BE75EF2-6577-43B1-A985-3B8807FAA317}"/>
    <dgm:cxn modelId="{068C21B6-35EC-4F6C-84FA-110C29DFC6B6}" srcId="{784D13D2-6AE9-4173-B879-31D504ADEB59}" destId="{F5553FBA-5D62-48C9-ADA8-28FFF8A27DD5}" srcOrd="4" destOrd="0" parTransId="{DDFE5ED9-5F44-4AB2-8CA7-5E7823039333}" sibTransId="{7521C80C-67E6-493B-836A-9CDB9F220996}"/>
    <dgm:cxn modelId="{1B5D5E1C-3D4C-4D6F-AD6B-ACBFD35F2ED5}" type="presOf" srcId="{F5553FBA-5D62-48C9-ADA8-28FFF8A27DD5}" destId="{666B53A5-EC86-427A-9139-C5EFD7CF606A}" srcOrd="1" destOrd="0" presId="urn:microsoft.com/office/officeart/2008/layout/NameandTitleOrganizationalChart"/>
    <dgm:cxn modelId="{7390A602-B33B-4487-9F60-CE09750024C8}" type="presOf" srcId="{784D13D2-6AE9-4173-B879-31D504ADEB59}" destId="{A124999F-EC40-4196-8B0C-13AE41F1FB5F}" srcOrd="1" destOrd="0" presId="urn:microsoft.com/office/officeart/2008/layout/NameandTitleOrganizationalChart"/>
    <dgm:cxn modelId="{8889F7E1-2577-4528-B995-91574155274A}" type="presOf" srcId="{E2E63910-57A2-4B26-85B0-89449ACCDE90}" destId="{E66E15BA-F152-43CB-A8AF-83B7340630A8}" srcOrd="1" destOrd="0" presId="urn:microsoft.com/office/officeart/2008/layout/NameandTitleOrganizationalChart"/>
    <dgm:cxn modelId="{8E33BBD7-C254-4E0A-BEB0-E50268FD838A}" type="presOf" srcId="{6C88A09C-DDF4-4613-BEC2-621A99B11395}" destId="{43531FDC-4DBB-4731-AD84-157AB12F3F26}" srcOrd="0" destOrd="0" presId="urn:microsoft.com/office/officeart/2008/layout/NameandTitleOrganizationalChart"/>
    <dgm:cxn modelId="{CF6C77B1-1D18-4EF5-8F00-F2FDED51AFEF}" type="presOf" srcId="{690CD35B-64B3-4FDA-A65F-954D496E6A07}" destId="{08CBA0DF-3358-472E-8E6B-79D36D0F8B7E}" srcOrd="0" destOrd="0" presId="urn:microsoft.com/office/officeart/2008/layout/NameandTitleOrganizationalChart"/>
    <dgm:cxn modelId="{21D2C596-E5D6-482C-876B-41B76DEC385D}" type="presOf" srcId="{4745EC10-5644-428F-8C86-D827FB2F830C}" destId="{F26D3239-D4D1-4804-90B7-97E0631A2669}" srcOrd="0" destOrd="0" presId="urn:microsoft.com/office/officeart/2008/layout/NameandTitleOrganizationalChart"/>
    <dgm:cxn modelId="{47F5ED0A-1DDF-4179-819B-B2C2A53DF168}" type="presOf" srcId="{8907F4A5-36C4-432C-BA40-382C382E3777}" destId="{601E9048-40FC-40A0-8490-BB1507FAE7AE}" srcOrd="0" destOrd="0" presId="urn:microsoft.com/office/officeart/2008/layout/NameandTitleOrganizationalChart"/>
    <dgm:cxn modelId="{26EAC066-27E9-4205-B3EF-5CE57223EEF6}" type="presOf" srcId="{1727457A-91CA-4D6E-B4CA-07237AB54A8A}" destId="{8044B593-0F94-4A77-B289-839FE495C58E}" srcOrd="0" destOrd="0" presId="urn:microsoft.com/office/officeart/2008/layout/NameandTitleOrganizationalChart"/>
    <dgm:cxn modelId="{BC39C371-9217-4D92-9ADB-066A57FC9ED0}" type="presOf" srcId="{70CA99C5-A16C-4484-9A60-AD1413695E05}" destId="{B14FC1A1-DCA0-411C-8757-1ECDF2840D01}" srcOrd="1" destOrd="0" presId="urn:microsoft.com/office/officeart/2008/layout/NameandTitleOrganizationalChart"/>
    <dgm:cxn modelId="{99188986-EAEE-4334-8194-099F7A44332D}" srcId="{784D13D2-6AE9-4173-B879-31D504ADEB59}" destId="{AE4912B4-C3C7-44F7-8222-325E65CF2C5E}" srcOrd="6" destOrd="0" parTransId="{8907F4A5-36C4-432C-BA40-382C382E3777}" sibTransId="{FADFDA66-7010-40C7-984A-33EF907A06CB}"/>
    <dgm:cxn modelId="{7C457B4E-4C50-4045-BE11-6D68F097E4CC}" type="presOf" srcId="{F246AC32-C1A3-4A51-AA66-FC3F2CED7166}" destId="{5C0EAA8F-FBCD-4053-AB68-8E33B59E9942}" srcOrd="0" destOrd="0" presId="urn:microsoft.com/office/officeart/2008/layout/NameandTitleOrganizationalChart"/>
    <dgm:cxn modelId="{A1B62667-4281-40F7-813A-544CCE3299CF}" type="presOf" srcId="{F3B7F839-A837-4A16-9ED9-892D01E9D92A}" destId="{1C2410DA-30ED-4C13-B552-CBA72B423CB8}" srcOrd="0" destOrd="0" presId="urn:microsoft.com/office/officeart/2008/layout/NameandTitleOrganizationalChart"/>
    <dgm:cxn modelId="{6CBF7BE7-34B3-4A9D-8B7F-61CBE9122D96}" srcId="{B2D6B7EC-6B30-4E0E-B74C-0ED7D38C69DB}" destId="{0BFEFBA9-D3D5-4ADE-8786-7C1A88005012}" srcOrd="0" destOrd="0" parTransId="{420E1A7A-3C08-4443-8CD3-D414C4E3AA8A}" sibTransId="{40E075E3-C033-4555-8D50-07E4E3ABBB9B}"/>
    <dgm:cxn modelId="{3D67C502-9107-4180-85A9-2BA947D9027C}" type="presOf" srcId="{70CA99C5-A16C-4484-9A60-AD1413695E05}" destId="{83E4AADD-2F1C-4CCA-9F57-42F32BA7045F}" srcOrd="0" destOrd="0" presId="urn:microsoft.com/office/officeart/2008/layout/NameandTitleOrganizationalChart"/>
    <dgm:cxn modelId="{3993D7F5-D34B-469B-AFDD-BE4F84745934}" type="presOf" srcId="{5E08A332-1808-45A4-B1D9-AA4BC83ABF2C}" destId="{27BDA5AD-7E60-44BE-8AEA-E8ED2B06A1CE}" srcOrd="0" destOrd="0" presId="urn:microsoft.com/office/officeart/2008/layout/NameandTitleOrganizationalChart"/>
    <dgm:cxn modelId="{09C14D2F-CCC5-45A0-B3B1-12C4421D2DAB}" type="presOf" srcId="{7E64BB57-EFDC-4BD2-9A36-61A10B7CF830}" destId="{B8782E21-4C10-4FA4-A9DD-9F55B868B88C}" srcOrd="0" destOrd="0" presId="urn:microsoft.com/office/officeart/2008/layout/NameandTitleOrganizationalChart"/>
    <dgm:cxn modelId="{DE0CA4AE-9247-426F-9D65-3A370900651C}" type="presOf" srcId="{9BE75EF2-6577-43B1-A985-3B8807FAA317}" destId="{252DC53C-76CC-4D5B-92D0-DD9479AECB2C}" srcOrd="0" destOrd="0" presId="urn:microsoft.com/office/officeart/2008/layout/NameandTitleOrganizationalChart"/>
    <dgm:cxn modelId="{6957A1B4-1E65-4591-B275-C6689D47DE3F}" type="presOf" srcId="{0BFEFBA9-D3D5-4ADE-8786-7C1A88005012}" destId="{4DBEBA0D-12F5-4392-A085-3FA4E3B30B34}" srcOrd="0" destOrd="0" presId="urn:microsoft.com/office/officeart/2008/layout/NameandTitleOrganizationalChart"/>
    <dgm:cxn modelId="{BF9133A8-5433-4F0B-B298-8417BC6E43E7}" type="presOf" srcId="{40E075E3-C033-4555-8D50-07E4E3ABBB9B}" destId="{E1510503-7213-4E45-8BDA-2DB16AB2FAC6}" srcOrd="0" destOrd="0" presId="urn:microsoft.com/office/officeart/2008/layout/NameandTitleOrganizationalChart"/>
    <dgm:cxn modelId="{3A8429E2-25C4-4909-B261-AD0095877156}" type="presOf" srcId="{AAD71C1F-A24A-47BE-8B6D-C7B48994E453}" destId="{A3C8E6A6-7EBE-4BC6-8169-B8982CD89E9D}" srcOrd="0" destOrd="0" presId="urn:microsoft.com/office/officeart/2008/layout/NameandTitleOrganizationalChart"/>
    <dgm:cxn modelId="{97ADAC36-5874-4206-BB72-0AB6A548EACB}" srcId="{784D13D2-6AE9-4173-B879-31D504ADEB59}" destId="{6A712E84-82F6-44EF-A0EE-07C1DF833C65}" srcOrd="0" destOrd="0" parTransId="{F246AC32-C1A3-4A51-AA66-FC3F2CED7166}" sibTransId="{7E64BB57-EFDC-4BD2-9A36-61A10B7CF830}"/>
    <dgm:cxn modelId="{6FCBF6C7-0954-4823-BD97-ECB8E578EC2F}" type="presOf" srcId="{86FFABE6-3388-40E7-A979-7630266BA7E7}" destId="{99A8EEBE-14A9-40CB-8E22-0C77CC03DD35}" srcOrd="1" destOrd="0" presId="urn:microsoft.com/office/officeart/2008/layout/NameandTitleOrganizationalChart"/>
    <dgm:cxn modelId="{027DE94D-FFEB-44C6-9695-836C8A183847}" srcId="{784D13D2-6AE9-4173-B879-31D504ADEB59}" destId="{86FFABE6-3388-40E7-A979-7630266BA7E7}" srcOrd="3" destOrd="0" parTransId="{6C88A09C-DDF4-4613-BEC2-621A99B11395}" sibTransId="{8B622FAB-3F45-45AB-BC10-30DD7AB3E62C}"/>
    <dgm:cxn modelId="{25A05B18-4190-40EB-8F23-8C012E92A12F}" type="presOf" srcId="{DDFE5ED9-5F44-4AB2-8CA7-5E7823039333}" destId="{A3C8750D-72B4-4757-9D3D-B825E44C327E}" srcOrd="0" destOrd="0" presId="urn:microsoft.com/office/officeart/2008/layout/NameandTitleOrganizationalChart"/>
    <dgm:cxn modelId="{648278A9-97FD-48F2-86F5-2519DB2AC833}" type="presOf" srcId="{624BF67C-CE83-4F8D-82FA-A3AFA54BF776}" destId="{F0FFF020-1F96-408C-A9DF-FF86BAFA065F}" srcOrd="0" destOrd="0" presId="urn:microsoft.com/office/officeart/2008/layout/NameandTitleOrganizationalChart"/>
    <dgm:cxn modelId="{10E72D64-1A1E-4196-964C-77D2A7E55A32}" srcId="{B2D6B7EC-6B30-4E0E-B74C-0ED7D38C69DB}" destId="{784D13D2-6AE9-4173-B879-31D504ADEB59}" srcOrd="1" destOrd="0" parTransId="{D8107427-FCB5-41B1-A51A-1D8F2A73B2A4}" sibTransId="{14E89387-35FB-4CD6-B6AC-6265EC6FB681}"/>
    <dgm:cxn modelId="{98848524-DC20-49B1-8A5D-CF16E77BCF06}" srcId="{784D13D2-6AE9-4173-B879-31D504ADEB59}" destId="{5E08A332-1808-45A4-B1D9-AA4BC83ABF2C}" srcOrd="1" destOrd="0" parTransId="{FE60D351-F96F-4F6A-BE43-A4F3BB7137EF}" sibTransId="{DBF0023D-E181-4FF3-B4C1-723D6C18E379}"/>
    <dgm:cxn modelId="{01058EEF-411F-40E9-80A1-314CCFC0068F}" type="presOf" srcId="{AE4912B4-C3C7-44F7-8222-325E65CF2C5E}" destId="{C2F430EC-B28E-4093-B708-DD248A05996A}" srcOrd="1" destOrd="0" presId="urn:microsoft.com/office/officeart/2008/layout/NameandTitleOrganizationalChart"/>
    <dgm:cxn modelId="{0173985F-9120-4351-B7EC-C94B492763A8}" type="presOf" srcId="{EDBE4F39-63FB-4897-83A0-68B85FBCA570}" destId="{F95CA9BA-5D7E-4B2F-824B-2F033DF5EF5D}" srcOrd="0" destOrd="0" presId="urn:microsoft.com/office/officeart/2008/layout/NameandTitleOrganizationalChart"/>
    <dgm:cxn modelId="{FDB0C10C-913E-473A-8668-3F18E2EBF266}" type="presOf" srcId="{BC472E26-5627-4BA1-A91E-E374A89DFB61}" destId="{A0712991-CDCB-4A58-8FB5-5FFDF51291D3}" srcOrd="0" destOrd="0" presId="urn:microsoft.com/office/officeart/2008/layout/NameandTitleOrganizationalChart"/>
    <dgm:cxn modelId="{7897484A-263B-4C77-AFD6-F31F273DDD1B}" type="presOf" srcId="{BDF3C474-52CD-4FC7-BF98-DDD59A8269AB}" destId="{65B2BA6B-7CC8-4E93-A9F8-35CB30A80F32}" srcOrd="0" destOrd="0" presId="urn:microsoft.com/office/officeart/2008/layout/NameandTitleOrganizationalChart"/>
    <dgm:cxn modelId="{CE6E3ED3-1B9A-493E-A2E5-D3E3B0BD7DEF}" srcId="{70CA99C5-A16C-4484-9A60-AD1413695E05}" destId="{C65BD98D-DC0D-42DC-B9EB-4EEB5146A634}" srcOrd="2" destOrd="0" parTransId="{BC472E26-5627-4BA1-A91E-E374A89DFB61}" sibTransId="{281AB984-7082-4437-AD52-F107FE43CF6E}"/>
    <dgm:cxn modelId="{D1C3B07A-4F33-4C0F-9E7F-BFA642C27852}" type="presOf" srcId="{143B054F-A301-4514-A072-F4E63DC26E22}" destId="{FF7C1FA5-933F-488C-B4E9-667E29A925EC}" srcOrd="0" destOrd="0" presId="urn:microsoft.com/office/officeart/2008/layout/NameandTitleOrganizationalChart"/>
    <dgm:cxn modelId="{0073C959-7458-494D-BD49-5AFEF2E678AD}" type="presOf" srcId="{0BFEFBA9-D3D5-4ADE-8786-7C1A88005012}" destId="{0A59FFC1-A771-48CC-8975-0CC95C3F2ADA}" srcOrd="1" destOrd="0" presId="urn:microsoft.com/office/officeart/2008/layout/NameandTitleOrganizationalChart"/>
    <dgm:cxn modelId="{2EB86C2D-95AD-4A67-AFF6-17ACB224FE5E}" type="presOf" srcId="{AAD71C1F-A24A-47BE-8B6D-C7B48994E453}" destId="{11950F80-6A86-4E0B-B0C2-FAAE7A43B629}" srcOrd="1" destOrd="0" presId="urn:microsoft.com/office/officeart/2008/layout/NameandTitleOrganizationalChart"/>
    <dgm:cxn modelId="{383251EB-F179-4435-B772-FC623EABA0D9}" type="presOf" srcId="{F3B7F839-A837-4A16-9ED9-892D01E9D92A}" destId="{AD4AD560-3645-47FC-AE16-979208415EAB}" srcOrd="1" destOrd="0" presId="urn:microsoft.com/office/officeart/2008/layout/NameandTitleOrganizationalChart"/>
    <dgm:cxn modelId="{8E0FF04F-43EB-48D9-BB35-2277F5EF0E7F}" type="presOf" srcId="{AE4912B4-C3C7-44F7-8222-325E65CF2C5E}" destId="{5BFA694C-1ADF-4357-B437-9AFFE53ED3E5}" srcOrd="0" destOrd="0" presId="urn:microsoft.com/office/officeart/2008/layout/NameandTitleOrganizationalChart"/>
    <dgm:cxn modelId="{1093B3DD-F825-40AA-80B7-69DC63CC6122}" type="presOf" srcId="{2A63C13D-977E-419B-9A2B-32AD3918B6D0}" destId="{6447A673-5918-436F-9395-4B781D618639}" srcOrd="0" destOrd="0" presId="urn:microsoft.com/office/officeart/2008/layout/NameandTitleOrganizationalChart"/>
    <dgm:cxn modelId="{B8E519A2-2510-41E6-B999-C6C85484E8F1}" type="presOf" srcId="{784D13D2-6AE9-4173-B879-31D504ADEB59}" destId="{076824A5-926B-4E9C-AC5F-53F11432C209}" srcOrd="0" destOrd="0" presId="urn:microsoft.com/office/officeart/2008/layout/NameandTitleOrganizationalChart"/>
    <dgm:cxn modelId="{42229136-5DBE-45FF-AFD2-2A62140C8799}" type="presOf" srcId="{F5553FBA-5D62-48C9-ADA8-28FFF8A27DD5}" destId="{6A941360-4C82-4C02-B0E6-5025CE53E715}" srcOrd="0" destOrd="0" presId="urn:microsoft.com/office/officeart/2008/layout/NameandTitleOrganizationalChart"/>
    <dgm:cxn modelId="{B3D9EE87-346F-4FD7-81F7-8BA1EC1AE261}" type="presOf" srcId="{340AF212-189F-48E5-858B-381CD235CED8}" destId="{51B5DAA4-C335-45ED-942C-2FC6DE505F8F}" srcOrd="0" destOrd="0" presId="urn:microsoft.com/office/officeart/2008/layout/NameandTitleOrganizationalChart"/>
    <dgm:cxn modelId="{CF8F57F3-6CDF-4246-AEBE-0618C5BE60D2}" type="presOf" srcId="{FADFDA66-7010-40C7-984A-33EF907A06CB}" destId="{3792FE6E-76E4-45FF-8DEF-D7BEAF6CA5FB}" srcOrd="0" destOrd="0" presId="urn:microsoft.com/office/officeart/2008/layout/NameandTitleOrganizationalChart"/>
    <dgm:cxn modelId="{F3F3D58F-1B6D-4137-8D48-588ADC972ACC}" type="presOf" srcId="{C65BD98D-DC0D-42DC-B9EB-4EEB5146A634}" destId="{B8301A7C-F1D8-4980-8499-3DD704F1B902}" srcOrd="1" destOrd="0" presId="urn:microsoft.com/office/officeart/2008/layout/NameandTitleOrganizationalChart"/>
    <dgm:cxn modelId="{A9F8AE40-FDC9-4B98-9169-A92543DE210F}" type="presOf" srcId="{1DAD29F2-925C-42AD-985F-5C46BE0F9297}" destId="{988E8E63-F413-45DA-B9F0-8E6AF63CEFF6}" srcOrd="0" destOrd="0" presId="urn:microsoft.com/office/officeart/2008/layout/NameandTitleOrganizationalChart"/>
    <dgm:cxn modelId="{F30A4237-B22F-4EC3-BC5C-8CE02B04635E}" type="presOf" srcId="{D930E4A7-6155-4F10-A74F-4A74BC0712C4}" destId="{0536594D-BDD8-4986-931E-40BBF25AB9DF}" srcOrd="1" destOrd="0" presId="urn:microsoft.com/office/officeart/2008/layout/NameandTitleOrganizationalChart"/>
    <dgm:cxn modelId="{17F565E8-AE92-4DFB-AFEC-CD84027C19A2}" type="presOf" srcId="{5E08A332-1808-45A4-B1D9-AA4BC83ABF2C}" destId="{FC1AFD25-71D0-4312-92E5-E9926F7F1939}" srcOrd="1" destOrd="0" presId="urn:microsoft.com/office/officeart/2008/layout/NameandTitleOrganizationalChart"/>
    <dgm:cxn modelId="{0619DA9A-FC5F-4C4B-AAD1-4DC46544BF78}" srcId="{784D13D2-6AE9-4173-B879-31D504ADEB59}" destId="{690CD35B-64B3-4FDA-A65F-954D496E6A07}" srcOrd="5" destOrd="0" parTransId="{D7176AB4-61D5-4A9E-98D5-DDABDA2DADEA}" sibTransId="{69CBABF5-EB10-49CD-A00D-8D55F6AEF7A8}"/>
    <dgm:cxn modelId="{2D466C3F-69B1-4F09-8F65-083D5D3450CC}" type="presOf" srcId="{FE60D351-F96F-4F6A-BE43-A4F3BB7137EF}" destId="{ECA6B661-00F1-4D2E-836E-079818CB6239}" srcOrd="0" destOrd="0" presId="urn:microsoft.com/office/officeart/2008/layout/NameandTitleOrganizationalChart"/>
    <dgm:cxn modelId="{922D08AE-C592-4759-B06D-DAEA258A1BBE}" srcId="{70CA99C5-A16C-4484-9A60-AD1413695E05}" destId="{D930E4A7-6155-4F10-A74F-4A74BC0712C4}" srcOrd="1" destOrd="0" parTransId="{143B054F-A301-4514-A072-F4E63DC26E22}" sibTransId="{851A54DA-FD6E-48FD-A1EC-EE8A9CB8A8F7}"/>
    <dgm:cxn modelId="{D68304E6-9E25-40C7-8AE8-565F1E6A02C9}" type="presOf" srcId="{14E89387-35FB-4CD6-B6AC-6265EC6FB681}" destId="{CCCE3EAA-394D-4403-ADF6-54AD33615834}" srcOrd="0" destOrd="0" presId="urn:microsoft.com/office/officeart/2008/layout/NameandTitleOrganizationalChart"/>
    <dgm:cxn modelId="{B303117A-8BE1-4DD7-9133-F37FA339AB7C}" type="presParOf" srcId="{91A9D2CD-9CF3-4C44-A054-337CF560726B}" destId="{C2D8FECF-1B3F-4E30-9DBE-B9B753038CC8}" srcOrd="0" destOrd="0" presId="urn:microsoft.com/office/officeart/2008/layout/NameandTitleOrganizationalChart"/>
    <dgm:cxn modelId="{9F098852-DB2E-43A5-AB58-F54988ABB63F}" type="presParOf" srcId="{C2D8FECF-1B3F-4E30-9DBE-B9B753038CC8}" destId="{2012F9F3-DF4F-426E-ADD8-422581751222}" srcOrd="0" destOrd="0" presId="urn:microsoft.com/office/officeart/2008/layout/NameandTitleOrganizationalChart"/>
    <dgm:cxn modelId="{344197EE-9385-49FB-BF2A-ABE78C17E7F4}" type="presParOf" srcId="{2012F9F3-DF4F-426E-ADD8-422581751222}" destId="{4DBEBA0D-12F5-4392-A085-3FA4E3B30B34}" srcOrd="0" destOrd="0" presId="urn:microsoft.com/office/officeart/2008/layout/NameandTitleOrganizationalChart"/>
    <dgm:cxn modelId="{4C505B59-D58F-4233-98D0-8C8A6E4381FA}" type="presParOf" srcId="{2012F9F3-DF4F-426E-ADD8-422581751222}" destId="{E1510503-7213-4E45-8BDA-2DB16AB2FAC6}" srcOrd="1" destOrd="0" presId="urn:microsoft.com/office/officeart/2008/layout/NameandTitleOrganizationalChart"/>
    <dgm:cxn modelId="{889AC148-5D33-4D92-8A9C-DB3FD10E342D}" type="presParOf" srcId="{2012F9F3-DF4F-426E-ADD8-422581751222}" destId="{0A59FFC1-A771-48CC-8975-0CC95C3F2ADA}" srcOrd="2" destOrd="0" presId="urn:microsoft.com/office/officeart/2008/layout/NameandTitleOrganizationalChart"/>
    <dgm:cxn modelId="{424B0992-A1F6-4498-AE6E-3B8C6320C71A}" type="presParOf" srcId="{C2D8FECF-1B3F-4E30-9DBE-B9B753038CC8}" destId="{74956B96-2D3D-4872-B301-A4A819DCB133}" srcOrd="1" destOrd="0" presId="urn:microsoft.com/office/officeart/2008/layout/NameandTitleOrganizationalChart"/>
    <dgm:cxn modelId="{8BA0F8F6-93D5-4B21-9A66-057EF4FC080C}" type="presParOf" srcId="{C2D8FECF-1B3F-4E30-9DBE-B9B753038CC8}" destId="{B972798A-1B4A-4DFA-97B0-AF8E22395546}" srcOrd="2" destOrd="0" presId="urn:microsoft.com/office/officeart/2008/layout/NameandTitleOrganizationalChart"/>
    <dgm:cxn modelId="{0CB673C6-6FCD-470E-99E7-037B225E7379}" type="presParOf" srcId="{91A9D2CD-9CF3-4C44-A054-337CF560726B}" destId="{09F539CB-9E52-4936-BAFF-969406C4016E}" srcOrd="1" destOrd="0" presId="urn:microsoft.com/office/officeart/2008/layout/NameandTitleOrganizationalChart"/>
    <dgm:cxn modelId="{49CF5917-95DC-4810-8123-40A95C2CF122}" type="presParOf" srcId="{09F539CB-9E52-4936-BAFF-969406C4016E}" destId="{62647423-A871-4AF5-9FE4-08972FC68ECA}" srcOrd="0" destOrd="0" presId="urn:microsoft.com/office/officeart/2008/layout/NameandTitleOrganizationalChart"/>
    <dgm:cxn modelId="{3185BFC7-6D42-427B-8E58-FA06FCD86149}" type="presParOf" srcId="{62647423-A871-4AF5-9FE4-08972FC68ECA}" destId="{076824A5-926B-4E9C-AC5F-53F11432C209}" srcOrd="0" destOrd="0" presId="urn:microsoft.com/office/officeart/2008/layout/NameandTitleOrganizationalChart"/>
    <dgm:cxn modelId="{9BCBD651-6F69-45C8-8ADE-A60D25609C61}" type="presParOf" srcId="{62647423-A871-4AF5-9FE4-08972FC68ECA}" destId="{CCCE3EAA-394D-4403-ADF6-54AD33615834}" srcOrd="1" destOrd="0" presId="urn:microsoft.com/office/officeart/2008/layout/NameandTitleOrganizationalChart"/>
    <dgm:cxn modelId="{39A01BD3-6886-4A56-B256-3D45354C166E}" type="presParOf" srcId="{62647423-A871-4AF5-9FE4-08972FC68ECA}" destId="{A124999F-EC40-4196-8B0C-13AE41F1FB5F}" srcOrd="2" destOrd="0" presId="urn:microsoft.com/office/officeart/2008/layout/NameandTitleOrganizationalChart"/>
    <dgm:cxn modelId="{5CE5829E-B7DB-4074-B659-6C8EE509FF94}" type="presParOf" srcId="{09F539CB-9E52-4936-BAFF-969406C4016E}" destId="{69B806F8-4400-4D82-8EC7-238502609165}" srcOrd="1" destOrd="0" presId="urn:microsoft.com/office/officeart/2008/layout/NameandTitleOrganizationalChart"/>
    <dgm:cxn modelId="{E55DB0B5-AB49-4959-B512-A15BB4B0B77A}" type="presParOf" srcId="{69B806F8-4400-4D82-8EC7-238502609165}" destId="{5C0EAA8F-FBCD-4053-AB68-8E33B59E9942}" srcOrd="0" destOrd="0" presId="urn:microsoft.com/office/officeart/2008/layout/NameandTitleOrganizationalChart"/>
    <dgm:cxn modelId="{31024350-8B68-4620-8A53-06A1E466CA90}" type="presParOf" srcId="{69B806F8-4400-4D82-8EC7-238502609165}" destId="{78806310-91F9-476E-B96C-544889C28DA4}" srcOrd="1" destOrd="0" presId="urn:microsoft.com/office/officeart/2008/layout/NameandTitleOrganizationalChart"/>
    <dgm:cxn modelId="{BCC54E41-6DA1-4C4C-894C-49CC6569AB69}" type="presParOf" srcId="{78806310-91F9-476E-B96C-544889C28DA4}" destId="{DC33C533-1850-4F12-9B0E-78F8095816CC}" srcOrd="0" destOrd="0" presId="urn:microsoft.com/office/officeart/2008/layout/NameandTitleOrganizationalChart"/>
    <dgm:cxn modelId="{98EDC95B-791F-43C4-9460-8571152E6CBD}" type="presParOf" srcId="{DC33C533-1850-4F12-9B0E-78F8095816CC}" destId="{A2C03F8D-783C-4873-B6A3-ECA7B7115DF6}" srcOrd="0" destOrd="0" presId="urn:microsoft.com/office/officeart/2008/layout/NameandTitleOrganizationalChart"/>
    <dgm:cxn modelId="{5CCE2315-AE2A-4D01-B753-0C0C6FF25785}" type="presParOf" srcId="{DC33C533-1850-4F12-9B0E-78F8095816CC}" destId="{B8782E21-4C10-4FA4-A9DD-9F55B868B88C}" srcOrd="1" destOrd="0" presId="urn:microsoft.com/office/officeart/2008/layout/NameandTitleOrganizationalChart"/>
    <dgm:cxn modelId="{BD423911-7A6E-4225-AB58-D6C4F39A7A3D}" type="presParOf" srcId="{DC33C533-1850-4F12-9B0E-78F8095816CC}" destId="{231FCF9F-91CD-4751-B754-564BABD71138}" srcOrd="2" destOrd="0" presId="urn:microsoft.com/office/officeart/2008/layout/NameandTitleOrganizationalChart"/>
    <dgm:cxn modelId="{20BD430F-3F7F-421F-9752-943F513519CD}" type="presParOf" srcId="{78806310-91F9-476E-B96C-544889C28DA4}" destId="{CEA3DBB3-F616-49BB-B105-65FFC0091C78}" srcOrd="1" destOrd="0" presId="urn:microsoft.com/office/officeart/2008/layout/NameandTitleOrganizationalChart"/>
    <dgm:cxn modelId="{39194E75-AD24-492C-901E-B27A3AD70E48}" type="presParOf" srcId="{78806310-91F9-476E-B96C-544889C28DA4}" destId="{4AA51D65-98EA-471B-9C24-12F41C70E296}" srcOrd="2" destOrd="0" presId="urn:microsoft.com/office/officeart/2008/layout/NameandTitleOrganizationalChart"/>
    <dgm:cxn modelId="{7282AC3A-9012-48E8-B2DE-16EABAE6EACB}" type="presParOf" srcId="{69B806F8-4400-4D82-8EC7-238502609165}" destId="{ECA6B661-00F1-4D2E-836E-079818CB6239}" srcOrd="2" destOrd="0" presId="urn:microsoft.com/office/officeart/2008/layout/NameandTitleOrganizationalChart"/>
    <dgm:cxn modelId="{42AE081F-6443-492B-81C1-AFBD9A4197C6}" type="presParOf" srcId="{69B806F8-4400-4D82-8EC7-238502609165}" destId="{07C77D22-18C4-4CDC-B75A-E3CC01341C54}" srcOrd="3" destOrd="0" presId="urn:microsoft.com/office/officeart/2008/layout/NameandTitleOrganizationalChart"/>
    <dgm:cxn modelId="{C38674D1-C567-476F-8FB4-765C76873912}" type="presParOf" srcId="{07C77D22-18C4-4CDC-B75A-E3CC01341C54}" destId="{B99025DB-CE6F-4A94-B48E-C805A6E69468}" srcOrd="0" destOrd="0" presId="urn:microsoft.com/office/officeart/2008/layout/NameandTitleOrganizationalChart"/>
    <dgm:cxn modelId="{EDE88265-C62B-4BDC-930A-A50770DB59EE}" type="presParOf" srcId="{B99025DB-CE6F-4A94-B48E-C805A6E69468}" destId="{27BDA5AD-7E60-44BE-8AEA-E8ED2B06A1CE}" srcOrd="0" destOrd="0" presId="urn:microsoft.com/office/officeart/2008/layout/NameandTitleOrganizationalChart"/>
    <dgm:cxn modelId="{317C1790-F9B8-4A02-8912-3594D8EC121C}" type="presParOf" srcId="{B99025DB-CE6F-4A94-B48E-C805A6E69468}" destId="{62E502B2-DC99-4FBF-8082-2ED06A0C22B3}" srcOrd="1" destOrd="0" presId="urn:microsoft.com/office/officeart/2008/layout/NameandTitleOrganizationalChart"/>
    <dgm:cxn modelId="{F31B8665-05CA-467F-8BF5-5A6563EE4107}" type="presParOf" srcId="{B99025DB-CE6F-4A94-B48E-C805A6E69468}" destId="{FC1AFD25-71D0-4312-92E5-E9926F7F1939}" srcOrd="2" destOrd="0" presId="urn:microsoft.com/office/officeart/2008/layout/NameandTitleOrganizationalChart"/>
    <dgm:cxn modelId="{CFCC0E95-44E5-4726-8CC3-F0ED8586E0A0}" type="presParOf" srcId="{07C77D22-18C4-4CDC-B75A-E3CC01341C54}" destId="{4989EBED-3EDE-4191-B7BF-AAA41DB1791B}" srcOrd="1" destOrd="0" presId="urn:microsoft.com/office/officeart/2008/layout/NameandTitleOrganizationalChart"/>
    <dgm:cxn modelId="{CD699154-8201-4491-BB64-445C3190ACB7}" type="presParOf" srcId="{07C77D22-18C4-4CDC-B75A-E3CC01341C54}" destId="{F5F3F817-F6CB-4622-8A14-3251C0681BB4}" srcOrd="2" destOrd="0" presId="urn:microsoft.com/office/officeart/2008/layout/NameandTitleOrganizationalChart"/>
    <dgm:cxn modelId="{BB92D990-B885-49D7-88FE-CD4590742758}" type="presParOf" srcId="{69B806F8-4400-4D82-8EC7-238502609165}" destId="{65B2BA6B-7CC8-4E93-A9F8-35CB30A80F32}" srcOrd="4" destOrd="0" presId="urn:microsoft.com/office/officeart/2008/layout/NameandTitleOrganizationalChart"/>
    <dgm:cxn modelId="{85E6FD05-FA69-43FD-8166-0F99F525448A}" type="presParOf" srcId="{69B806F8-4400-4D82-8EC7-238502609165}" destId="{341E997A-34E6-4F0C-A84C-6331B359EB69}" srcOrd="5" destOrd="0" presId="urn:microsoft.com/office/officeart/2008/layout/NameandTitleOrganizationalChart"/>
    <dgm:cxn modelId="{E8A3FFB3-0DF1-4006-BDF3-67F6F559139C}" type="presParOf" srcId="{341E997A-34E6-4F0C-A84C-6331B359EB69}" destId="{F6D2E16D-6E82-454B-AA3E-921DAFD3F967}" srcOrd="0" destOrd="0" presId="urn:microsoft.com/office/officeart/2008/layout/NameandTitleOrganizationalChart"/>
    <dgm:cxn modelId="{151FFA8B-83EE-46B3-89D4-638D05557094}" type="presParOf" srcId="{F6D2E16D-6E82-454B-AA3E-921DAFD3F967}" destId="{83E4AADD-2F1C-4CCA-9F57-42F32BA7045F}" srcOrd="0" destOrd="0" presId="urn:microsoft.com/office/officeart/2008/layout/NameandTitleOrganizationalChart"/>
    <dgm:cxn modelId="{BA1BAF3F-3DA1-4CE2-A2D8-DE4A26A715B5}" type="presParOf" srcId="{F6D2E16D-6E82-454B-AA3E-921DAFD3F967}" destId="{F95CA9BA-5D7E-4B2F-824B-2F033DF5EF5D}" srcOrd="1" destOrd="0" presId="urn:microsoft.com/office/officeart/2008/layout/NameandTitleOrganizationalChart"/>
    <dgm:cxn modelId="{6E424BD4-4F43-4B5B-B1C4-FCA39C03A469}" type="presParOf" srcId="{F6D2E16D-6E82-454B-AA3E-921DAFD3F967}" destId="{B14FC1A1-DCA0-411C-8757-1ECDF2840D01}" srcOrd="2" destOrd="0" presId="urn:microsoft.com/office/officeart/2008/layout/NameandTitleOrganizationalChart"/>
    <dgm:cxn modelId="{A9D023F3-295C-4D05-8703-521F74111476}" type="presParOf" srcId="{341E997A-34E6-4F0C-A84C-6331B359EB69}" destId="{F3FAD527-940B-45EB-B25D-EF020BF412D8}" srcOrd="1" destOrd="0" presId="urn:microsoft.com/office/officeart/2008/layout/NameandTitleOrganizationalChart"/>
    <dgm:cxn modelId="{C93708B0-A37A-4473-A6F4-6F17C1B4CF1B}" type="presParOf" srcId="{F3FAD527-940B-45EB-B25D-EF020BF412D8}" destId="{3DB22EDF-4780-4880-B0F5-F46A53E2A390}" srcOrd="0" destOrd="0" presId="urn:microsoft.com/office/officeart/2008/layout/NameandTitleOrganizationalChart"/>
    <dgm:cxn modelId="{1AAD4E20-B85A-4BC2-9716-366374B0F659}" type="presParOf" srcId="{F3FAD527-940B-45EB-B25D-EF020BF412D8}" destId="{7FF3C77B-C9BC-4BEC-AB05-90ED3B2FA0DD}" srcOrd="1" destOrd="0" presId="urn:microsoft.com/office/officeart/2008/layout/NameandTitleOrganizationalChart"/>
    <dgm:cxn modelId="{210D05E9-F701-48A6-BCD3-C0448D4B2BBC}" type="presParOf" srcId="{7FF3C77B-C9BC-4BEC-AB05-90ED3B2FA0DD}" destId="{FC4FA2EC-2345-4DA3-97E6-930BEA0C1BB3}" srcOrd="0" destOrd="0" presId="urn:microsoft.com/office/officeart/2008/layout/NameandTitleOrganizationalChart"/>
    <dgm:cxn modelId="{A2800A89-4A89-43C0-AF16-BA9ADEF1BC5F}" type="presParOf" srcId="{FC4FA2EC-2345-4DA3-97E6-930BEA0C1BB3}" destId="{8044B593-0F94-4A77-B289-839FE495C58E}" srcOrd="0" destOrd="0" presId="urn:microsoft.com/office/officeart/2008/layout/NameandTitleOrganizationalChart"/>
    <dgm:cxn modelId="{7BCDD8FB-1259-4677-A25C-91546E2706FB}" type="presParOf" srcId="{FC4FA2EC-2345-4DA3-97E6-930BEA0C1BB3}" destId="{6447A673-5918-436F-9395-4B781D618639}" srcOrd="1" destOrd="0" presId="urn:microsoft.com/office/officeart/2008/layout/NameandTitleOrganizationalChart"/>
    <dgm:cxn modelId="{9E2F5BA4-986A-48AC-A78B-DFF2FA758869}" type="presParOf" srcId="{FC4FA2EC-2345-4DA3-97E6-930BEA0C1BB3}" destId="{4CDA28F9-97E1-4905-9C96-FD675B95862E}" srcOrd="2" destOrd="0" presId="urn:microsoft.com/office/officeart/2008/layout/NameandTitleOrganizationalChart"/>
    <dgm:cxn modelId="{AA9562EC-A0F3-4102-A545-524D9CD722B7}" type="presParOf" srcId="{7FF3C77B-C9BC-4BEC-AB05-90ED3B2FA0DD}" destId="{29084B0E-619B-4FC4-8FF9-DFF044E19614}" srcOrd="1" destOrd="0" presId="urn:microsoft.com/office/officeart/2008/layout/NameandTitleOrganizationalChart"/>
    <dgm:cxn modelId="{6A3B457D-5FFF-47CC-9F9B-BACAF7528B73}" type="presParOf" srcId="{7FF3C77B-C9BC-4BEC-AB05-90ED3B2FA0DD}" destId="{7E4440CE-BAF9-4DEB-A11F-58F4E62552E4}" srcOrd="2" destOrd="0" presId="urn:microsoft.com/office/officeart/2008/layout/NameandTitleOrganizationalChart"/>
    <dgm:cxn modelId="{A933B704-558F-4C42-8CBF-3BA2EE96D936}" type="presParOf" srcId="{F3FAD527-940B-45EB-B25D-EF020BF412D8}" destId="{FF7C1FA5-933F-488C-B4E9-667E29A925EC}" srcOrd="2" destOrd="0" presId="urn:microsoft.com/office/officeart/2008/layout/NameandTitleOrganizationalChart"/>
    <dgm:cxn modelId="{2B6A463F-9A78-489D-9E5F-A57E0D46AB57}" type="presParOf" srcId="{F3FAD527-940B-45EB-B25D-EF020BF412D8}" destId="{D292CBEA-CD28-4945-87FF-CCCC76116EBB}" srcOrd="3" destOrd="0" presId="urn:microsoft.com/office/officeart/2008/layout/NameandTitleOrganizationalChart"/>
    <dgm:cxn modelId="{34121E80-079A-451D-BAF2-1DFE137F121D}" type="presParOf" srcId="{D292CBEA-CD28-4945-87FF-CCCC76116EBB}" destId="{652E74B8-28AC-4AF9-B277-80F9E75E0727}" srcOrd="0" destOrd="0" presId="urn:microsoft.com/office/officeart/2008/layout/NameandTitleOrganizationalChart"/>
    <dgm:cxn modelId="{B9F219B7-E004-458C-96EF-E511C6931751}" type="presParOf" srcId="{652E74B8-28AC-4AF9-B277-80F9E75E0727}" destId="{2DA9B614-78CB-4998-A20B-431D72AC0252}" srcOrd="0" destOrd="0" presId="urn:microsoft.com/office/officeart/2008/layout/NameandTitleOrganizationalChart"/>
    <dgm:cxn modelId="{416C01B2-F8EF-4A36-BCDF-823A8BABBC51}" type="presParOf" srcId="{652E74B8-28AC-4AF9-B277-80F9E75E0727}" destId="{54D2E144-EFC2-4300-887D-23E5E374827E}" srcOrd="1" destOrd="0" presId="urn:microsoft.com/office/officeart/2008/layout/NameandTitleOrganizationalChart"/>
    <dgm:cxn modelId="{7C7CCBE2-7B21-4A0E-96FF-FD7AC0042EFF}" type="presParOf" srcId="{652E74B8-28AC-4AF9-B277-80F9E75E0727}" destId="{0536594D-BDD8-4986-931E-40BBF25AB9DF}" srcOrd="2" destOrd="0" presId="urn:microsoft.com/office/officeart/2008/layout/NameandTitleOrganizationalChart"/>
    <dgm:cxn modelId="{6132C2F9-00EE-4227-BDB7-BE5275443606}" type="presParOf" srcId="{D292CBEA-CD28-4945-87FF-CCCC76116EBB}" destId="{3873FA47-BB86-4532-A942-E0CBBF24C0B6}" srcOrd="1" destOrd="0" presId="urn:microsoft.com/office/officeart/2008/layout/NameandTitleOrganizationalChart"/>
    <dgm:cxn modelId="{334CE9BD-96A6-4220-A3DC-28BD316A71EB}" type="presParOf" srcId="{D292CBEA-CD28-4945-87FF-CCCC76116EBB}" destId="{E2B31E12-D5CA-4CB0-B9C0-5DBF09F2A085}" srcOrd="2" destOrd="0" presId="urn:microsoft.com/office/officeart/2008/layout/NameandTitleOrganizationalChart"/>
    <dgm:cxn modelId="{CC12CB54-DA33-4B0F-B3D9-D91B912AA68B}" type="presParOf" srcId="{F3FAD527-940B-45EB-B25D-EF020BF412D8}" destId="{A0712991-CDCB-4A58-8FB5-5FFDF51291D3}" srcOrd="4" destOrd="0" presId="urn:microsoft.com/office/officeart/2008/layout/NameandTitleOrganizationalChart"/>
    <dgm:cxn modelId="{F9280533-FAF7-42AF-95FA-175641328B21}" type="presParOf" srcId="{F3FAD527-940B-45EB-B25D-EF020BF412D8}" destId="{35D06BE1-4496-4FCD-888C-FAE8F7E6FBD1}" srcOrd="5" destOrd="0" presId="urn:microsoft.com/office/officeart/2008/layout/NameandTitleOrganizationalChart"/>
    <dgm:cxn modelId="{098F1B15-82C1-4E6D-9E45-D5833658595D}" type="presParOf" srcId="{35D06BE1-4496-4FCD-888C-FAE8F7E6FBD1}" destId="{2876A69B-4F34-4967-A7A5-07CD3CBC921A}" srcOrd="0" destOrd="0" presId="urn:microsoft.com/office/officeart/2008/layout/NameandTitleOrganizationalChart"/>
    <dgm:cxn modelId="{92A7460E-EF28-4360-841E-0B36C08E3D21}" type="presParOf" srcId="{2876A69B-4F34-4967-A7A5-07CD3CBC921A}" destId="{50DD1200-F1A8-4601-93D4-B6508B8786F1}" srcOrd="0" destOrd="0" presId="urn:microsoft.com/office/officeart/2008/layout/NameandTitleOrganizationalChart"/>
    <dgm:cxn modelId="{FE71389F-5E46-4C8C-B893-01B401DDDCC1}" type="presParOf" srcId="{2876A69B-4F34-4967-A7A5-07CD3CBC921A}" destId="{AF3F1774-9B35-473B-9291-1FF6E696D356}" srcOrd="1" destOrd="0" presId="urn:microsoft.com/office/officeart/2008/layout/NameandTitleOrganizationalChart"/>
    <dgm:cxn modelId="{E15C2A8E-B9DA-45D6-8111-54F5D8529387}" type="presParOf" srcId="{2876A69B-4F34-4967-A7A5-07CD3CBC921A}" destId="{B8301A7C-F1D8-4980-8499-3DD704F1B902}" srcOrd="2" destOrd="0" presId="urn:microsoft.com/office/officeart/2008/layout/NameandTitleOrganizationalChart"/>
    <dgm:cxn modelId="{CF8500C3-B7B9-460F-B5DB-CF10CB16364C}" type="presParOf" srcId="{35D06BE1-4496-4FCD-888C-FAE8F7E6FBD1}" destId="{A074808B-339B-41F6-ADFB-A952926EE807}" srcOrd="1" destOrd="0" presId="urn:microsoft.com/office/officeart/2008/layout/NameandTitleOrganizationalChart"/>
    <dgm:cxn modelId="{A655940E-A18A-4D74-96D1-92F5F96FF109}" type="presParOf" srcId="{35D06BE1-4496-4FCD-888C-FAE8F7E6FBD1}" destId="{A0DE5023-192F-454B-9BD1-E021D00DCB8A}" srcOrd="2" destOrd="0" presId="urn:microsoft.com/office/officeart/2008/layout/NameandTitleOrganizationalChart"/>
    <dgm:cxn modelId="{FE445AD5-DE67-47AF-A162-9F79D520E8BF}" type="presParOf" srcId="{F3FAD527-940B-45EB-B25D-EF020BF412D8}" destId="{51B5DAA4-C335-45ED-942C-2FC6DE505F8F}" srcOrd="6" destOrd="0" presId="urn:microsoft.com/office/officeart/2008/layout/NameandTitleOrganizationalChart"/>
    <dgm:cxn modelId="{2292288B-1278-48E0-AD0B-91EBB26E0A0C}" type="presParOf" srcId="{F3FAD527-940B-45EB-B25D-EF020BF412D8}" destId="{CBB79345-0EC7-4859-B1FE-50BE828D78C9}" srcOrd="7" destOrd="0" presId="urn:microsoft.com/office/officeart/2008/layout/NameandTitleOrganizationalChart"/>
    <dgm:cxn modelId="{3C20CC8B-3866-49FD-B108-3529B956BB7E}" type="presParOf" srcId="{CBB79345-0EC7-4859-B1FE-50BE828D78C9}" destId="{9199D614-3EC1-45DE-A8DC-90F677072298}" srcOrd="0" destOrd="0" presId="urn:microsoft.com/office/officeart/2008/layout/NameandTitleOrganizationalChart"/>
    <dgm:cxn modelId="{9BD0F8ED-3F9E-4F27-B995-278EBF2BF82C}" type="presParOf" srcId="{9199D614-3EC1-45DE-A8DC-90F677072298}" destId="{1C2410DA-30ED-4C13-B552-CBA72B423CB8}" srcOrd="0" destOrd="0" presId="urn:microsoft.com/office/officeart/2008/layout/NameandTitleOrganizationalChart"/>
    <dgm:cxn modelId="{3F9643FF-1BD1-4E5B-84DC-EAE48E0DA7E0}" type="presParOf" srcId="{9199D614-3EC1-45DE-A8DC-90F677072298}" destId="{988E8E63-F413-45DA-B9F0-8E6AF63CEFF6}" srcOrd="1" destOrd="0" presId="urn:microsoft.com/office/officeart/2008/layout/NameandTitleOrganizationalChart"/>
    <dgm:cxn modelId="{8616F3D9-BDBF-47CD-96FB-8C5380F0FB70}" type="presParOf" srcId="{9199D614-3EC1-45DE-A8DC-90F677072298}" destId="{AD4AD560-3645-47FC-AE16-979208415EAB}" srcOrd="2" destOrd="0" presId="urn:microsoft.com/office/officeart/2008/layout/NameandTitleOrganizationalChart"/>
    <dgm:cxn modelId="{50260757-39F4-4CF5-B8A9-527CF228CAB1}" type="presParOf" srcId="{CBB79345-0EC7-4859-B1FE-50BE828D78C9}" destId="{EA468A55-B27A-42E8-B075-189576AEF88B}" srcOrd="1" destOrd="0" presId="urn:microsoft.com/office/officeart/2008/layout/NameandTitleOrganizationalChart"/>
    <dgm:cxn modelId="{11F44320-6756-41F0-AA76-51F6A9154CAF}" type="presParOf" srcId="{CBB79345-0EC7-4859-B1FE-50BE828D78C9}" destId="{58C9E40E-320B-4EC5-8188-622F03DE964F}" srcOrd="2" destOrd="0" presId="urn:microsoft.com/office/officeart/2008/layout/NameandTitleOrganizationalChart"/>
    <dgm:cxn modelId="{7FADA047-9982-43F5-A92C-4D07108B8AA5}" type="presParOf" srcId="{F3FAD527-940B-45EB-B25D-EF020BF412D8}" destId="{F26D3239-D4D1-4804-90B7-97E0631A2669}" srcOrd="8" destOrd="0" presId="urn:microsoft.com/office/officeart/2008/layout/NameandTitleOrganizationalChart"/>
    <dgm:cxn modelId="{998C326E-E1F0-408D-92F5-EFEE9C266CE5}" type="presParOf" srcId="{F3FAD527-940B-45EB-B25D-EF020BF412D8}" destId="{61CD2D55-5EBD-4C86-B342-EDF11BBD62BF}" srcOrd="9" destOrd="0" presId="urn:microsoft.com/office/officeart/2008/layout/NameandTitleOrganizationalChart"/>
    <dgm:cxn modelId="{1DEC60F1-570D-4A63-BACC-41761B1F4D79}" type="presParOf" srcId="{61CD2D55-5EBD-4C86-B342-EDF11BBD62BF}" destId="{C4CF8FF7-AB21-4A34-8609-950BBF36BC65}" srcOrd="0" destOrd="0" presId="urn:microsoft.com/office/officeart/2008/layout/NameandTitleOrganizationalChart"/>
    <dgm:cxn modelId="{7B778FF8-E8F8-448B-8E4E-EA43FC2FC7C7}" type="presParOf" srcId="{C4CF8FF7-AB21-4A34-8609-950BBF36BC65}" destId="{1FED7E22-6235-4025-B582-9ED397404649}" srcOrd="0" destOrd="0" presId="urn:microsoft.com/office/officeart/2008/layout/NameandTitleOrganizationalChart"/>
    <dgm:cxn modelId="{0812DDE8-EEE5-4C40-A1C7-A4A3E6979369}" type="presParOf" srcId="{C4CF8FF7-AB21-4A34-8609-950BBF36BC65}" destId="{F0FFF020-1F96-408C-A9DF-FF86BAFA065F}" srcOrd="1" destOrd="0" presId="urn:microsoft.com/office/officeart/2008/layout/NameandTitleOrganizationalChart"/>
    <dgm:cxn modelId="{230F2708-B60D-41B1-A6CE-6211B59216C5}" type="presParOf" srcId="{C4CF8FF7-AB21-4A34-8609-950BBF36BC65}" destId="{E66E15BA-F152-43CB-A8AF-83B7340630A8}" srcOrd="2" destOrd="0" presId="urn:microsoft.com/office/officeart/2008/layout/NameandTitleOrganizationalChart"/>
    <dgm:cxn modelId="{4F93180E-297A-4C74-95EC-603FBE721A82}" type="presParOf" srcId="{61CD2D55-5EBD-4C86-B342-EDF11BBD62BF}" destId="{7B01E109-BF49-4691-9435-CA080E00AB19}" srcOrd="1" destOrd="0" presId="urn:microsoft.com/office/officeart/2008/layout/NameandTitleOrganizationalChart"/>
    <dgm:cxn modelId="{0904BA75-72E6-4943-A67C-84B55CBD2956}" type="presParOf" srcId="{61CD2D55-5EBD-4C86-B342-EDF11BBD62BF}" destId="{90BA387A-16F4-451B-8D94-8F669F5853AD}" srcOrd="2" destOrd="0" presId="urn:microsoft.com/office/officeart/2008/layout/NameandTitleOrganizationalChart"/>
    <dgm:cxn modelId="{9708C946-1B7B-42BF-B566-89EC3576F5B9}" type="presParOf" srcId="{F3FAD527-940B-45EB-B25D-EF020BF412D8}" destId="{27BEBD65-8EA5-4C0B-815B-D02974471B73}" srcOrd="10" destOrd="0" presId="urn:microsoft.com/office/officeart/2008/layout/NameandTitleOrganizationalChart"/>
    <dgm:cxn modelId="{A69620A3-5B41-48E8-9A03-057A036BA1C5}" type="presParOf" srcId="{F3FAD527-940B-45EB-B25D-EF020BF412D8}" destId="{1B875C31-886B-4AE1-B87E-53C66436F573}" srcOrd="11" destOrd="0" presId="urn:microsoft.com/office/officeart/2008/layout/NameandTitleOrganizationalChart"/>
    <dgm:cxn modelId="{FC890A61-7CD1-4E6B-B3F5-0ECB1BC6B79F}" type="presParOf" srcId="{1B875C31-886B-4AE1-B87E-53C66436F573}" destId="{17FE4C0B-227B-4CD3-81BA-DD6B707DBE93}" srcOrd="0" destOrd="0" presId="urn:microsoft.com/office/officeart/2008/layout/NameandTitleOrganizationalChart"/>
    <dgm:cxn modelId="{06F66EBB-C7B9-421F-B0DE-46273967512F}" type="presParOf" srcId="{17FE4C0B-227B-4CD3-81BA-DD6B707DBE93}" destId="{A3C8E6A6-7EBE-4BC6-8169-B8982CD89E9D}" srcOrd="0" destOrd="0" presId="urn:microsoft.com/office/officeart/2008/layout/NameandTitleOrganizationalChart"/>
    <dgm:cxn modelId="{CAE47407-84F3-4615-A453-A9ABA9065CE9}" type="presParOf" srcId="{17FE4C0B-227B-4CD3-81BA-DD6B707DBE93}" destId="{252DC53C-76CC-4D5B-92D0-DD9479AECB2C}" srcOrd="1" destOrd="0" presId="urn:microsoft.com/office/officeart/2008/layout/NameandTitleOrganizationalChart"/>
    <dgm:cxn modelId="{2B43F50D-35E6-4711-AEEB-FAFA5503B5C3}" type="presParOf" srcId="{17FE4C0B-227B-4CD3-81BA-DD6B707DBE93}" destId="{11950F80-6A86-4E0B-B0C2-FAAE7A43B629}" srcOrd="2" destOrd="0" presId="urn:microsoft.com/office/officeart/2008/layout/NameandTitleOrganizationalChart"/>
    <dgm:cxn modelId="{38F0B90F-D9EA-4C71-89AB-642F7F616322}" type="presParOf" srcId="{1B875C31-886B-4AE1-B87E-53C66436F573}" destId="{8DAF4E7A-9742-4698-BA27-EBF3BF97EE45}" srcOrd="1" destOrd="0" presId="urn:microsoft.com/office/officeart/2008/layout/NameandTitleOrganizationalChart"/>
    <dgm:cxn modelId="{F0242545-9430-4055-ADA5-B90D1BCD8B72}" type="presParOf" srcId="{1B875C31-886B-4AE1-B87E-53C66436F573}" destId="{89DF45C6-D179-454F-9A18-671BF6C467E8}" srcOrd="2" destOrd="0" presId="urn:microsoft.com/office/officeart/2008/layout/NameandTitleOrganizationalChart"/>
    <dgm:cxn modelId="{0CE5FA25-3E24-42E4-A80A-D93729890EE2}" type="presParOf" srcId="{341E997A-34E6-4F0C-A84C-6331B359EB69}" destId="{1B54FEAA-0B35-44FD-B59B-F638BBD959F1}" srcOrd="2" destOrd="0" presId="urn:microsoft.com/office/officeart/2008/layout/NameandTitleOrganizationalChart"/>
    <dgm:cxn modelId="{E8A0A8D6-09F2-44DD-90BE-29D411DA3914}" type="presParOf" srcId="{69B806F8-4400-4D82-8EC7-238502609165}" destId="{43531FDC-4DBB-4731-AD84-157AB12F3F26}" srcOrd="6" destOrd="0" presId="urn:microsoft.com/office/officeart/2008/layout/NameandTitleOrganizationalChart"/>
    <dgm:cxn modelId="{0459F1C8-966F-4CD4-A992-A94F01CBF176}" type="presParOf" srcId="{69B806F8-4400-4D82-8EC7-238502609165}" destId="{7A00A922-BE7D-442B-84E3-371DB6DA4BBC}" srcOrd="7" destOrd="0" presId="urn:microsoft.com/office/officeart/2008/layout/NameandTitleOrganizationalChart"/>
    <dgm:cxn modelId="{DC112AEF-9B78-4589-8C83-6C45BCA89987}" type="presParOf" srcId="{7A00A922-BE7D-442B-84E3-371DB6DA4BBC}" destId="{9560DDE5-0488-4689-BB8D-E7FB9E3DC290}" srcOrd="0" destOrd="0" presId="urn:microsoft.com/office/officeart/2008/layout/NameandTitleOrganizationalChart"/>
    <dgm:cxn modelId="{01BEAA41-A6F1-43BE-8157-523EFF615AAD}" type="presParOf" srcId="{9560DDE5-0488-4689-BB8D-E7FB9E3DC290}" destId="{4CC4E31D-38A5-44A4-9C27-4F11FDA26560}" srcOrd="0" destOrd="0" presId="urn:microsoft.com/office/officeart/2008/layout/NameandTitleOrganizationalChart"/>
    <dgm:cxn modelId="{7CE847F2-7693-447D-9E8C-770D69E9B0CE}" type="presParOf" srcId="{9560DDE5-0488-4689-BB8D-E7FB9E3DC290}" destId="{58FD2693-F8C7-4450-9654-B99B0DA0C907}" srcOrd="1" destOrd="0" presId="urn:microsoft.com/office/officeart/2008/layout/NameandTitleOrganizationalChart"/>
    <dgm:cxn modelId="{42D78144-4422-45C8-B9E3-075FA92B8A83}" type="presParOf" srcId="{9560DDE5-0488-4689-BB8D-E7FB9E3DC290}" destId="{99A8EEBE-14A9-40CB-8E22-0C77CC03DD35}" srcOrd="2" destOrd="0" presId="urn:microsoft.com/office/officeart/2008/layout/NameandTitleOrganizationalChart"/>
    <dgm:cxn modelId="{EEDBFDA2-62E3-446E-AD94-D308C0799655}" type="presParOf" srcId="{7A00A922-BE7D-442B-84E3-371DB6DA4BBC}" destId="{9D3CDDCE-7637-47E2-A652-7E0B9D316882}" srcOrd="1" destOrd="0" presId="urn:microsoft.com/office/officeart/2008/layout/NameandTitleOrganizationalChart"/>
    <dgm:cxn modelId="{A4FABB21-4F79-424E-A5A0-3BF6AEA41E67}" type="presParOf" srcId="{7A00A922-BE7D-442B-84E3-371DB6DA4BBC}" destId="{37A2B3F8-D61E-4D8E-A60A-EFBECC1285CD}" srcOrd="2" destOrd="0" presId="urn:microsoft.com/office/officeart/2008/layout/NameandTitleOrganizationalChart"/>
    <dgm:cxn modelId="{0221994D-42CD-4845-A30D-4D6FBA884D32}" type="presParOf" srcId="{69B806F8-4400-4D82-8EC7-238502609165}" destId="{601E9048-40FC-40A0-8490-BB1507FAE7AE}" srcOrd="8" destOrd="0" presId="urn:microsoft.com/office/officeart/2008/layout/NameandTitleOrganizationalChart"/>
    <dgm:cxn modelId="{5BCA6973-CF71-4D08-82FB-B561E5074A39}" type="presParOf" srcId="{69B806F8-4400-4D82-8EC7-238502609165}" destId="{FBF0D01D-8A54-4A33-9650-F8E485255FFB}" srcOrd="9" destOrd="0" presId="urn:microsoft.com/office/officeart/2008/layout/NameandTitleOrganizationalChart"/>
    <dgm:cxn modelId="{B0C9B8F5-319A-4554-8B44-270E91A3DEDD}" type="presParOf" srcId="{FBF0D01D-8A54-4A33-9650-F8E485255FFB}" destId="{580AA92B-FEEB-4D0F-8684-0444A1ABF7FB}" srcOrd="0" destOrd="0" presId="urn:microsoft.com/office/officeart/2008/layout/NameandTitleOrganizationalChart"/>
    <dgm:cxn modelId="{D263755A-9714-4B43-9D64-3A703EDA585C}" type="presParOf" srcId="{580AA92B-FEEB-4D0F-8684-0444A1ABF7FB}" destId="{5BFA694C-1ADF-4357-B437-9AFFE53ED3E5}" srcOrd="0" destOrd="0" presId="urn:microsoft.com/office/officeart/2008/layout/NameandTitleOrganizationalChart"/>
    <dgm:cxn modelId="{C4EC8C40-918F-4765-9913-B2EE69340D07}" type="presParOf" srcId="{580AA92B-FEEB-4D0F-8684-0444A1ABF7FB}" destId="{3792FE6E-76E4-45FF-8DEF-D7BEAF6CA5FB}" srcOrd="1" destOrd="0" presId="urn:microsoft.com/office/officeart/2008/layout/NameandTitleOrganizationalChart"/>
    <dgm:cxn modelId="{B5DAA171-E3E3-4B9E-AB7A-296A846AB7BB}" type="presParOf" srcId="{580AA92B-FEEB-4D0F-8684-0444A1ABF7FB}" destId="{C2F430EC-B28E-4093-B708-DD248A05996A}" srcOrd="2" destOrd="0" presId="urn:microsoft.com/office/officeart/2008/layout/NameandTitleOrganizationalChart"/>
    <dgm:cxn modelId="{825A52A0-2F1E-4B1E-8B2B-57EC2258A481}" type="presParOf" srcId="{FBF0D01D-8A54-4A33-9650-F8E485255FFB}" destId="{1B05410D-4000-4C90-8F3B-6CE979E8F1A6}" srcOrd="1" destOrd="0" presId="urn:microsoft.com/office/officeart/2008/layout/NameandTitleOrganizationalChart"/>
    <dgm:cxn modelId="{EA4CA8CC-33A5-4453-B5FF-D7B97F2509B5}" type="presParOf" srcId="{FBF0D01D-8A54-4A33-9650-F8E485255FFB}" destId="{5D4E8FEB-4595-4CBD-B1EF-B6E2680317FB}" srcOrd="2" destOrd="0" presId="urn:microsoft.com/office/officeart/2008/layout/NameandTitleOrganizationalChart"/>
    <dgm:cxn modelId="{886CE5F2-5106-4F75-8F23-27841F82C13F}" type="presParOf" srcId="{09F539CB-9E52-4936-BAFF-969406C4016E}" destId="{4D323229-FA05-4D0F-9696-E549C0696853}" srcOrd="2" destOrd="0" presId="urn:microsoft.com/office/officeart/2008/layout/NameandTitleOrganizationalChart"/>
    <dgm:cxn modelId="{61E234F6-C731-480C-AAD8-3C1D01E03DFA}" type="presParOf" srcId="{4D323229-FA05-4D0F-9696-E549C0696853}" destId="{A3C8750D-72B4-4757-9D3D-B825E44C327E}" srcOrd="0" destOrd="0" presId="urn:microsoft.com/office/officeart/2008/layout/NameandTitleOrganizationalChart"/>
    <dgm:cxn modelId="{E816284F-D3D2-494C-90F1-2746DAC088C9}" type="presParOf" srcId="{4D323229-FA05-4D0F-9696-E549C0696853}" destId="{E815E867-23E4-4FEA-88D5-55154B0C8DE0}" srcOrd="1" destOrd="0" presId="urn:microsoft.com/office/officeart/2008/layout/NameandTitleOrganizationalChart"/>
    <dgm:cxn modelId="{318FFD49-8843-47B7-9B82-94389EBA44C2}" type="presParOf" srcId="{E815E867-23E4-4FEA-88D5-55154B0C8DE0}" destId="{0EACB40C-9410-4399-9E5B-32092EA1F129}" srcOrd="0" destOrd="0" presId="urn:microsoft.com/office/officeart/2008/layout/NameandTitleOrganizationalChart"/>
    <dgm:cxn modelId="{EF9DE723-7189-4BB2-BFED-61765F2BE425}" type="presParOf" srcId="{0EACB40C-9410-4399-9E5B-32092EA1F129}" destId="{6A941360-4C82-4C02-B0E6-5025CE53E715}" srcOrd="0" destOrd="0" presId="urn:microsoft.com/office/officeart/2008/layout/NameandTitleOrganizationalChart"/>
    <dgm:cxn modelId="{DF512E04-7184-4229-A0E0-CE9ED72D56F7}" type="presParOf" srcId="{0EACB40C-9410-4399-9E5B-32092EA1F129}" destId="{E267366C-0F43-449E-968E-C0788C66B0D4}" srcOrd="1" destOrd="0" presId="urn:microsoft.com/office/officeart/2008/layout/NameandTitleOrganizationalChart"/>
    <dgm:cxn modelId="{E7390E70-4F67-4CD4-9D5C-1EB826D18BEB}" type="presParOf" srcId="{0EACB40C-9410-4399-9E5B-32092EA1F129}" destId="{666B53A5-EC86-427A-9139-C5EFD7CF606A}" srcOrd="2" destOrd="0" presId="urn:microsoft.com/office/officeart/2008/layout/NameandTitleOrganizationalChart"/>
    <dgm:cxn modelId="{4D3963FE-CAFB-4F5F-AAD2-BE2EF21DA01F}" type="presParOf" srcId="{E815E867-23E4-4FEA-88D5-55154B0C8DE0}" destId="{FEA78CCE-93CC-443B-8DBC-D8CF8203812D}" srcOrd="1" destOrd="0" presId="urn:microsoft.com/office/officeart/2008/layout/NameandTitleOrganizationalChart"/>
    <dgm:cxn modelId="{8D25B760-5317-4CEA-98D2-A1BA4D687334}" type="presParOf" srcId="{E815E867-23E4-4FEA-88D5-55154B0C8DE0}" destId="{E22F2DEB-E5DB-4984-B252-A20A30044F4E}" srcOrd="2" destOrd="0" presId="urn:microsoft.com/office/officeart/2008/layout/NameandTitleOrganizationalChart"/>
    <dgm:cxn modelId="{81D06C57-485C-4147-AB09-4EA3D473B87B}" type="presParOf" srcId="{4D323229-FA05-4D0F-9696-E549C0696853}" destId="{D98FD9B8-13C2-43FA-A103-BB95741DE08E}" srcOrd="2" destOrd="0" presId="urn:microsoft.com/office/officeart/2008/layout/NameandTitleOrganizationalChart"/>
    <dgm:cxn modelId="{57A4C9F1-81B5-4454-90A1-3622775015EA}" type="presParOf" srcId="{4D323229-FA05-4D0F-9696-E549C0696853}" destId="{58D44856-F404-46D1-B34B-3EE478434860}" srcOrd="3" destOrd="0" presId="urn:microsoft.com/office/officeart/2008/layout/NameandTitleOrganizationalChart"/>
    <dgm:cxn modelId="{7CB311F9-9E6B-441D-A282-31CE9BD36FC2}" type="presParOf" srcId="{58D44856-F404-46D1-B34B-3EE478434860}" destId="{5D70EC68-C6BE-4E01-92C0-FBDDECDEB13C}" srcOrd="0" destOrd="0" presId="urn:microsoft.com/office/officeart/2008/layout/NameandTitleOrganizationalChart"/>
    <dgm:cxn modelId="{6EF4EFA0-D91D-4C03-A98D-F026D31A6E7D}" type="presParOf" srcId="{5D70EC68-C6BE-4E01-92C0-FBDDECDEB13C}" destId="{08CBA0DF-3358-472E-8E6B-79D36D0F8B7E}" srcOrd="0" destOrd="0" presId="urn:microsoft.com/office/officeart/2008/layout/NameandTitleOrganizationalChart"/>
    <dgm:cxn modelId="{B336B56F-8B3F-4E5A-8414-DD5AFE6A241E}" type="presParOf" srcId="{5D70EC68-C6BE-4E01-92C0-FBDDECDEB13C}" destId="{473FDFDD-FC1B-4A4F-98E1-E5A0B6E7077D}" srcOrd="1" destOrd="0" presId="urn:microsoft.com/office/officeart/2008/layout/NameandTitleOrganizationalChart"/>
    <dgm:cxn modelId="{623055AF-5834-4881-8D0E-35F0F4AB08E8}" type="presParOf" srcId="{5D70EC68-C6BE-4E01-92C0-FBDDECDEB13C}" destId="{FF1E196A-6EDA-4E4F-8DD7-0E3F03885562}" srcOrd="2" destOrd="0" presId="urn:microsoft.com/office/officeart/2008/layout/NameandTitleOrganizationalChart"/>
    <dgm:cxn modelId="{88377A14-8363-4DEA-83B9-571CCC64ED22}" type="presParOf" srcId="{58D44856-F404-46D1-B34B-3EE478434860}" destId="{61CFCD1C-265E-4564-8E0A-8732EFBD32A0}" srcOrd="1" destOrd="0" presId="urn:microsoft.com/office/officeart/2008/layout/NameandTitleOrganizationalChart"/>
    <dgm:cxn modelId="{8EC84E8A-8423-4BD3-ACAC-1E7A50B54149}" type="presParOf" srcId="{58D44856-F404-46D1-B34B-3EE478434860}" destId="{3C96A014-BAC7-4976-9E6B-F33EB915EFA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0AF28-514A-4F95-91F4-13A0B205A0E2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6A0192A-1D4D-42B4-A98F-08C3116662DD}">
      <dgm:prSet phldrT="[Text]" custT="1"/>
      <dgm:spPr/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معاونت تخصصی</a:t>
          </a:r>
        </a:p>
      </dgm:t>
    </dgm:pt>
    <dgm:pt modelId="{DE5291AA-837C-446A-9001-922694B7E035}" type="parTrans" cxnId="{67DC8E0C-DA47-4F53-B6DD-711D1C5E7472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926FA1F9-F3BB-49ED-B31A-132E1A10B106}" type="sibTrans" cxnId="{67DC8E0C-DA47-4F53-B6DD-711D1C5E7472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3A383728-2CEE-4107-B07C-4910466B146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گام اول</a:t>
          </a:r>
        </a:p>
      </dgm:t>
    </dgm:pt>
    <dgm:pt modelId="{8326A0DE-73DF-4DBF-8F77-CAE1F6EDC493}" type="parTrans" cxnId="{63817A4E-C06E-467B-AE8C-89BD145A6CB1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6F5C120B-C3A7-4378-A5DE-6A55AEF3F519}" type="sibTrans" cxnId="{63817A4E-C06E-467B-AE8C-89BD145A6CB1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C108A897-4860-481D-84AD-EE9BD9039ECB}">
      <dgm:prSet phldrT="[Text]" custT="1"/>
      <dgm:spPr/>
      <dgm:t>
        <a:bodyPr/>
        <a:lstStyle/>
        <a:p>
          <a:pPr rtl="1"/>
          <a:r>
            <a:rPr lang="fa-IR" sz="1200" dirty="0">
              <a:cs typeface="B Titr" panose="00000700000000000000" pitchFamily="2" charset="-78"/>
            </a:rPr>
            <a:t>شناسایی و انتخاب عرصه های کاشت</a:t>
          </a:r>
        </a:p>
      </dgm:t>
    </dgm:pt>
    <dgm:pt modelId="{60239D6F-744B-4BDB-B37D-075469AA820B}" type="parTrans" cxnId="{74515A56-9B39-401B-8EBB-640BD4270979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39B49106-A107-4050-AD32-BA856385F1A8}" type="sibTrans" cxnId="{74515A56-9B39-401B-8EBB-640BD4270979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82BBA390-C979-439B-9D62-9DB43B54DB2B}">
      <dgm:prSet phldrT="[Text]" custT="1"/>
      <dgm:spPr/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تصویب کمیته فنی</a:t>
          </a:r>
        </a:p>
      </dgm:t>
    </dgm:pt>
    <dgm:pt modelId="{012C5A63-4652-4C94-8F72-033AE4D7A3C0}" type="parTrans" cxnId="{54F10EBC-6DC1-4FBA-8DD3-D317F9CDA09B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E81E2D5D-7A51-4FCF-B725-BC7E4DA0F70D}" type="sibTrans" cxnId="{54F10EBC-6DC1-4FBA-8DD3-D317F9CDA09B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BCC5B230-A484-48A6-9F0B-CB8522D21B85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گام دوم</a:t>
          </a:r>
        </a:p>
      </dgm:t>
    </dgm:pt>
    <dgm:pt modelId="{365D0C8A-4E95-45E6-B876-8D1A2A290CAA}" type="parTrans" cxnId="{317DBACD-FAE1-4F6B-8097-7E2C810CCC42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2CD291C0-F0AB-487F-959B-4DA1391DFE42}" type="sibTrans" cxnId="{317DBACD-FAE1-4F6B-8097-7E2C810CCC42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5E0ABB1F-48C1-480F-9B63-F64063AF6798}">
      <dgm:prSet phldrT="[Text]" custT="1"/>
      <dgm:spPr/>
      <dgm:t>
        <a:bodyPr/>
        <a:lstStyle/>
        <a:p>
          <a:pPr rtl="1"/>
          <a:r>
            <a:rPr lang="fa-IR" sz="1200" dirty="0">
              <a:cs typeface="B Titr" panose="00000700000000000000" pitchFamily="2" charset="-78"/>
            </a:rPr>
            <a:t>تهیه طرح، انتخاب گونه و برنامه اجرایی</a:t>
          </a:r>
        </a:p>
      </dgm:t>
    </dgm:pt>
    <dgm:pt modelId="{9238105B-1999-4B8F-8609-049DE42308E0}" type="parTrans" cxnId="{85603FA1-D248-46FD-A632-D309BCB44DE4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247DDFD7-5588-4AC0-AB3E-BE6093F2F1BB}" type="sibTrans" cxnId="{85603FA1-D248-46FD-A632-D309BCB44DE4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00D4669B-F881-4FD8-9EED-364575FF017F}">
      <dgm:prSet phldrT="[Text]" custT="1"/>
      <dgm:spPr/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نهالستان</a:t>
          </a:r>
        </a:p>
      </dgm:t>
    </dgm:pt>
    <dgm:pt modelId="{10641092-D645-4291-A069-FD6B9B1DEDE4}" type="parTrans" cxnId="{3B6ECA2C-C662-4411-8DC2-193B90BD5A29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D101C980-38F8-4EA7-9111-BC2B520DA43E}" type="sibTrans" cxnId="{3B6ECA2C-C662-4411-8DC2-193B90BD5A29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6AE55EE9-E252-42B1-B9BD-2CA879AF35EA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گام سوم</a:t>
          </a:r>
        </a:p>
      </dgm:t>
    </dgm:pt>
    <dgm:pt modelId="{600EC838-F66F-49B2-A9AF-4C443863497A}" type="parTrans" cxnId="{0B200110-0D46-47F3-B74A-E7203E91A1BF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4D07DEEE-CC89-44CE-BEA4-D95A8637CE59}" type="sibTrans" cxnId="{0B200110-0D46-47F3-B74A-E7203E91A1BF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AE40617D-FC41-4D3B-818A-EDD7D2C585C5}">
      <dgm:prSet phldrT="[Text]" custT="1"/>
      <dgm:spPr/>
      <dgm:t>
        <a:bodyPr/>
        <a:lstStyle/>
        <a:p>
          <a:pPr rtl="1"/>
          <a:r>
            <a:rPr lang="fa-IR" sz="1200" dirty="0">
              <a:cs typeface="B Titr" panose="00000700000000000000" pitchFamily="2" charset="-78"/>
            </a:rPr>
            <a:t>تولید نهال استاندارد</a:t>
          </a:r>
        </a:p>
      </dgm:t>
    </dgm:pt>
    <dgm:pt modelId="{8FD8430E-88B1-40C7-9659-2AE2BBE7D606}" type="parTrans" cxnId="{8F3F7ADB-2013-4F17-9641-5B1D294E60A7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B340AF02-2CDC-4ED0-AC3B-BD1F00301B5D}" type="sibTrans" cxnId="{8F3F7ADB-2013-4F17-9641-5B1D294E60A7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E16852D2-D2F5-4D90-9085-B71AFD1965C6}">
      <dgm:prSet custT="1"/>
      <dgm:spPr/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مجری، پیمانکار</a:t>
          </a:r>
        </a:p>
      </dgm:t>
    </dgm:pt>
    <dgm:pt modelId="{C0AAC08B-33C9-47D9-86A2-2CFC0CF188DA}" type="parTrans" cxnId="{3A13A1B6-1AF0-4C9D-B183-ECB249F44C53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BF3CE0C1-7BEC-4090-A2C0-0A6C8589D62C}" type="sibTrans" cxnId="{3A13A1B6-1AF0-4C9D-B183-ECB249F44C53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88EA42B5-DFC1-402D-AF29-AED040E97CD1}">
      <dgm:prSet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گام چهارم</a:t>
          </a:r>
        </a:p>
      </dgm:t>
    </dgm:pt>
    <dgm:pt modelId="{52881234-FAE1-465D-8C7D-2A3575D101B1}" type="parTrans" cxnId="{A49127E0-9AA8-465F-84A7-80FB42AFBE52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C3E86883-65E6-47DD-8A6E-BC21B4A93C64}" type="sibTrans" cxnId="{A49127E0-9AA8-465F-84A7-80FB42AFBE52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7015E4BC-7F00-4B45-A379-29CCD4F995D7}">
      <dgm:prSet custT="1"/>
      <dgm:spPr/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ناظرین، ارزیابان</a:t>
          </a:r>
        </a:p>
      </dgm:t>
    </dgm:pt>
    <dgm:pt modelId="{B4011045-99B8-486D-8226-D319D25B8676}" type="parTrans" cxnId="{613A071C-33E0-45E0-B162-FC3730D0CA48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0448FDCA-68FF-4530-AC61-708688C69E7D}" type="sibTrans" cxnId="{613A071C-33E0-45E0-B162-FC3730D0CA48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D316AAB5-6634-41B1-AC9E-20D13B028CAD}">
      <dgm:prSet custT="1"/>
      <dgm:spPr/>
      <dgm:t>
        <a:bodyPr/>
        <a:lstStyle/>
        <a:p>
          <a:pPr rtl="1"/>
          <a:r>
            <a:rPr lang="fa-IR" sz="1200" dirty="0">
              <a:cs typeface="B Titr" panose="00000700000000000000" pitchFamily="2" charset="-78"/>
            </a:rPr>
            <a:t>کاشت و نگهداری نهال</a:t>
          </a:r>
        </a:p>
      </dgm:t>
    </dgm:pt>
    <dgm:pt modelId="{BE92754B-D63A-4A3A-859F-077C5698ADB2}" type="parTrans" cxnId="{DF7A8C5C-46DE-457D-BAB5-CDCF9DED585F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B6426B4C-D4A4-4CA3-8568-D0FD29A9B2BB}" type="sibTrans" cxnId="{DF7A8C5C-46DE-457D-BAB5-CDCF9DED585F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6A009111-8709-4430-928B-8B7EDBA07547}">
      <dgm:prSet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pPr rtl="1"/>
          <a:r>
            <a:rPr lang="fa-IR" sz="1200" dirty="0">
              <a:solidFill>
                <a:srgbClr val="C00000"/>
              </a:solidFill>
              <a:cs typeface="B Titr" panose="00000700000000000000" pitchFamily="2" charset="-78"/>
            </a:rPr>
            <a:t>گام پنجم</a:t>
          </a:r>
        </a:p>
      </dgm:t>
    </dgm:pt>
    <dgm:pt modelId="{744BD0EF-5374-4BF8-99B3-020CBAC47681}" type="parTrans" cxnId="{C22F182A-9BEE-47D1-83CE-E5F38BAD6554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701B4608-4A64-4422-B100-7A7FE472F4F0}" type="sibTrans" cxnId="{C22F182A-9BEE-47D1-83CE-E5F38BAD6554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F14CD8F3-A7B4-40B4-91B4-59AA81E8052C}">
      <dgm:prSet custT="1"/>
      <dgm:spPr/>
      <dgm:t>
        <a:bodyPr/>
        <a:lstStyle/>
        <a:p>
          <a:pPr rtl="1"/>
          <a:r>
            <a:rPr lang="fa-IR" sz="1200" dirty="0">
              <a:cs typeface="B Titr" panose="00000700000000000000" pitchFamily="2" charset="-78"/>
            </a:rPr>
            <a:t>نظارت و ارزیابی</a:t>
          </a:r>
        </a:p>
      </dgm:t>
    </dgm:pt>
    <dgm:pt modelId="{C6FCC395-3B6B-4BBE-B18A-DB5CC63755C6}" type="parTrans" cxnId="{AC24ED19-0AC3-443A-937C-4771AC565D5D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1CF03D11-5D96-4E5E-A58F-928ED39ADE9A}" type="sibTrans" cxnId="{AC24ED19-0AC3-443A-937C-4771AC565D5D}">
      <dgm:prSet/>
      <dgm:spPr/>
      <dgm:t>
        <a:bodyPr/>
        <a:lstStyle/>
        <a:p>
          <a:pPr rtl="1"/>
          <a:endParaRPr lang="fa-IR" sz="1200">
            <a:cs typeface="B Titr" panose="00000700000000000000" pitchFamily="2" charset="-78"/>
          </a:endParaRPr>
        </a:p>
      </dgm:t>
    </dgm:pt>
    <dgm:pt modelId="{47726E7E-A0BA-4B47-8DBE-C7944EFBB434}" type="pres">
      <dgm:prSet presAssocID="{15E0AF28-514A-4F95-91F4-13A0B205A0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6DB83BD-38EC-4157-9CC6-8F575C5A1B7E}" type="pres">
      <dgm:prSet presAssocID="{36A0192A-1D4D-42B4-A98F-08C3116662DD}" presName="composite" presStyleCnt="0"/>
      <dgm:spPr/>
    </dgm:pt>
    <dgm:pt modelId="{D12B2B73-7ECE-449D-B2B9-08EE6AF6A9BE}" type="pres">
      <dgm:prSet presAssocID="{36A0192A-1D4D-42B4-A98F-08C3116662D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C4D6FB-8FA2-41BA-A055-F5899CBB15BC}" type="pres">
      <dgm:prSet presAssocID="{36A0192A-1D4D-42B4-A98F-08C3116662D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24C3E3-75CA-4AEA-868C-E71F1F299838}" type="pres">
      <dgm:prSet presAssocID="{926FA1F9-F3BB-49ED-B31A-132E1A10B106}" presName="sp" presStyleCnt="0"/>
      <dgm:spPr/>
    </dgm:pt>
    <dgm:pt modelId="{B410FC91-18B9-4FA2-A3FE-48BB27D57593}" type="pres">
      <dgm:prSet presAssocID="{82BBA390-C979-439B-9D62-9DB43B54DB2B}" presName="composite" presStyleCnt="0"/>
      <dgm:spPr/>
    </dgm:pt>
    <dgm:pt modelId="{894FE013-5913-4FE0-A8AA-51BA57DEA925}" type="pres">
      <dgm:prSet presAssocID="{82BBA390-C979-439B-9D62-9DB43B54DB2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E07E61-A8B9-4319-A48B-6AB11E2CDEEC}" type="pres">
      <dgm:prSet presAssocID="{82BBA390-C979-439B-9D62-9DB43B54DB2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A5D578-3F9B-4A70-801F-DA52FF948D12}" type="pres">
      <dgm:prSet presAssocID="{E81E2D5D-7A51-4FCF-B725-BC7E4DA0F70D}" presName="sp" presStyleCnt="0"/>
      <dgm:spPr/>
    </dgm:pt>
    <dgm:pt modelId="{1F1DC01C-B858-4286-8281-CEF12E47114E}" type="pres">
      <dgm:prSet presAssocID="{00D4669B-F881-4FD8-9EED-364575FF017F}" presName="composite" presStyleCnt="0"/>
      <dgm:spPr/>
    </dgm:pt>
    <dgm:pt modelId="{8861676D-1588-4C9E-BC7A-9143A6E35245}" type="pres">
      <dgm:prSet presAssocID="{00D4669B-F881-4FD8-9EED-364575FF017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150DA6-94E6-4A23-AF7E-FC9F73C30FEF}" type="pres">
      <dgm:prSet presAssocID="{00D4669B-F881-4FD8-9EED-364575FF017F}" presName="descendantText" presStyleLbl="alignAcc1" presStyleIdx="2" presStyleCnt="5" custScaleY="9761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C4D2E2-22ED-4F8D-86A7-1DEB75CC5B16}" type="pres">
      <dgm:prSet presAssocID="{D101C980-38F8-4EA7-9111-BC2B520DA43E}" presName="sp" presStyleCnt="0"/>
      <dgm:spPr/>
    </dgm:pt>
    <dgm:pt modelId="{D70084B5-32BE-4AD3-89C8-A9A77CF10657}" type="pres">
      <dgm:prSet presAssocID="{E16852D2-D2F5-4D90-9085-B71AFD1965C6}" presName="composite" presStyleCnt="0"/>
      <dgm:spPr/>
    </dgm:pt>
    <dgm:pt modelId="{C434B4ED-63DE-4163-BD5E-1EA71E1B860F}" type="pres">
      <dgm:prSet presAssocID="{E16852D2-D2F5-4D90-9085-B71AFD1965C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784249-52C5-449A-B6F5-E116C9C55228}" type="pres">
      <dgm:prSet presAssocID="{E16852D2-D2F5-4D90-9085-B71AFD1965C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E1AE672-896B-48D6-8D31-5DDF56EC8B3A}" type="pres">
      <dgm:prSet presAssocID="{BF3CE0C1-7BEC-4090-A2C0-0A6C8589D62C}" presName="sp" presStyleCnt="0"/>
      <dgm:spPr/>
    </dgm:pt>
    <dgm:pt modelId="{F7F1E807-FDDD-4D73-9B6F-7923BC4220A7}" type="pres">
      <dgm:prSet presAssocID="{7015E4BC-7F00-4B45-A379-29CCD4F995D7}" presName="composite" presStyleCnt="0"/>
      <dgm:spPr/>
    </dgm:pt>
    <dgm:pt modelId="{389EA751-6C55-43ED-B95A-7C74F40196E6}" type="pres">
      <dgm:prSet presAssocID="{7015E4BC-7F00-4B45-A379-29CCD4F995D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D8072F-2F92-4CD6-BB88-5FB9923BC9E1}" type="pres">
      <dgm:prSet presAssocID="{7015E4BC-7F00-4B45-A379-29CCD4F995D7}" presName="descendantText" presStyleLbl="alignAcc1" presStyleIdx="4" presStyleCnt="5" custScaleY="944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5603FA1-D248-46FD-A632-D309BCB44DE4}" srcId="{82BBA390-C979-439B-9D62-9DB43B54DB2B}" destId="{5E0ABB1F-48C1-480F-9B63-F64063AF6798}" srcOrd="1" destOrd="0" parTransId="{9238105B-1999-4B8F-8609-049DE42308E0}" sibTransId="{247DDFD7-5588-4AC0-AB3E-BE6093F2F1BB}"/>
    <dgm:cxn modelId="{0B4D32BA-5D2B-471B-A66C-1BB3A7944FEA}" type="presOf" srcId="{F14CD8F3-A7B4-40B4-91B4-59AA81E8052C}" destId="{CDD8072F-2F92-4CD6-BB88-5FB9923BC9E1}" srcOrd="0" destOrd="1" presId="urn:microsoft.com/office/officeart/2005/8/layout/chevron2"/>
    <dgm:cxn modelId="{940CEF8E-EC4F-4FB5-BEDE-563EF755FCEE}" type="presOf" srcId="{6AE55EE9-E252-42B1-B9BD-2CA879AF35EA}" destId="{2E150DA6-94E6-4A23-AF7E-FC9F73C30FEF}" srcOrd="0" destOrd="0" presId="urn:microsoft.com/office/officeart/2005/8/layout/chevron2"/>
    <dgm:cxn modelId="{0B200110-0D46-47F3-B74A-E7203E91A1BF}" srcId="{00D4669B-F881-4FD8-9EED-364575FF017F}" destId="{6AE55EE9-E252-42B1-B9BD-2CA879AF35EA}" srcOrd="0" destOrd="0" parTransId="{600EC838-F66F-49B2-A9AF-4C443863497A}" sibTransId="{4D07DEEE-CC89-44CE-BEA4-D95A8637CE59}"/>
    <dgm:cxn modelId="{3A13A1B6-1AF0-4C9D-B183-ECB249F44C53}" srcId="{15E0AF28-514A-4F95-91F4-13A0B205A0E2}" destId="{E16852D2-D2F5-4D90-9085-B71AFD1965C6}" srcOrd="3" destOrd="0" parTransId="{C0AAC08B-33C9-47D9-86A2-2CFC0CF188DA}" sibTransId="{BF3CE0C1-7BEC-4090-A2C0-0A6C8589D62C}"/>
    <dgm:cxn modelId="{63817A4E-C06E-467B-AE8C-89BD145A6CB1}" srcId="{36A0192A-1D4D-42B4-A98F-08C3116662DD}" destId="{3A383728-2CEE-4107-B07C-4910466B1467}" srcOrd="0" destOrd="0" parTransId="{8326A0DE-73DF-4DBF-8F77-CAE1F6EDC493}" sibTransId="{6F5C120B-C3A7-4378-A5DE-6A55AEF3F519}"/>
    <dgm:cxn modelId="{613A071C-33E0-45E0-B162-FC3730D0CA48}" srcId="{15E0AF28-514A-4F95-91F4-13A0B205A0E2}" destId="{7015E4BC-7F00-4B45-A379-29CCD4F995D7}" srcOrd="4" destOrd="0" parTransId="{B4011045-99B8-486D-8226-D319D25B8676}" sibTransId="{0448FDCA-68FF-4530-AC61-708688C69E7D}"/>
    <dgm:cxn modelId="{E37DA76D-BDC6-4977-85DC-86F609798589}" type="presOf" srcId="{3A383728-2CEE-4107-B07C-4910466B1467}" destId="{9DC4D6FB-8FA2-41BA-A055-F5899CBB15BC}" srcOrd="0" destOrd="0" presId="urn:microsoft.com/office/officeart/2005/8/layout/chevron2"/>
    <dgm:cxn modelId="{DF7A8C5C-46DE-457D-BAB5-CDCF9DED585F}" srcId="{E16852D2-D2F5-4D90-9085-B71AFD1965C6}" destId="{D316AAB5-6634-41B1-AC9E-20D13B028CAD}" srcOrd="1" destOrd="0" parTransId="{BE92754B-D63A-4A3A-859F-077C5698ADB2}" sibTransId="{B6426B4C-D4A4-4CA3-8568-D0FD29A9B2BB}"/>
    <dgm:cxn modelId="{B3631794-A692-4E1C-BB38-CD568BB2253E}" type="presOf" srcId="{C108A897-4860-481D-84AD-EE9BD9039ECB}" destId="{9DC4D6FB-8FA2-41BA-A055-F5899CBB15BC}" srcOrd="0" destOrd="1" presId="urn:microsoft.com/office/officeart/2005/8/layout/chevron2"/>
    <dgm:cxn modelId="{40A87C44-DEB0-4A7C-9DC3-4C6C1C5F27ED}" type="presOf" srcId="{5E0ABB1F-48C1-480F-9B63-F64063AF6798}" destId="{3EE07E61-A8B9-4319-A48B-6AB11E2CDEEC}" srcOrd="0" destOrd="1" presId="urn:microsoft.com/office/officeart/2005/8/layout/chevron2"/>
    <dgm:cxn modelId="{8F3F7ADB-2013-4F17-9641-5B1D294E60A7}" srcId="{00D4669B-F881-4FD8-9EED-364575FF017F}" destId="{AE40617D-FC41-4D3B-818A-EDD7D2C585C5}" srcOrd="1" destOrd="0" parTransId="{8FD8430E-88B1-40C7-9659-2AE2BBE7D606}" sibTransId="{B340AF02-2CDC-4ED0-AC3B-BD1F00301B5D}"/>
    <dgm:cxn modelId="{F673B4C1-648F-42D0-8F12-6EE780DFFDC2}" type="presOf" srcId="{BCC5B230-A484-48A6-9F0B-CB8522D21B85}" destId="{3EE07E61-A8B9-4319-A48B-6AB11E2CDEEC}" srcOrd="0" destOrd="0" presId="urn:microsoft.com/office/officeart/2005/8/layout/chevron2"/>
    <dgm:cxn modelId="{1413DED4-A6F2-4F32-B115-927DBDABFD54}" type="presOf" srcId="{AE40617D-FC41-4D3B-818A-EDD7D2C585C5}" destId="{2E150DA6-94E6-4A23-AF7E-FC9F73C30FEF}" srcOrd="0" destOrd="1" presId="urn:microsoft.com/office/officeart/2005/8/layout/chevron2"/>
    <dgm:cxn modelId="{4F5436C6-C9F1-41C8-9E1F-5D4AF2EAE117}" type="presOf" srcId="{E16852D2-D2F5-4D90-9085-B71AFD1965C6}" destId="{C434B4ED-63DE-4163-BD5E-1EA71E1B860F}" srcOrd="0" destOrd="0" presId="urn:microsoft.com/office/officeart/2005/8/layout/chevron2"/>
    <dgm:cxn modelId="{C22F182A-9BEE-47D1-83CE-E5F38BAD6554}" srcId="{7015E4BC-7F00-4B45-A379-29CCD4F995D7}" destId="{6A009111-8709-4430-928B-8B7EDBA07547}" srcOrd="0" destOrd="0" parTransId="{744BD0EF-5374-4BF8-99B3-020CBAC47681}" sibTransId="{701B4608-4A64-4422-B100-7A7FE472F4F0}"/>
    <dgm:cxn modelId="{54DF4FC1-71F2-4425-AE68-5B99E01DD4C9}" type="presOf" srcId="{6A009111-8709-4430-928B-8B7EDBA07547}" destId="{CDD8072F-2F92-4CD6-BB88-5FB9923BC9E1}" srcOrd="0" destOrd="0" presId="urn:microsoft.com/office/officeart/2005/8/layout/chevron2"/>
    <dgm:cxn modelId="{67DC8E0C-DA47-4F53-B6DD-711D1C5E7472}" srcId="{15E0AF28-514A-4F95-91F4-13A0B205A0E2}" destId="{36A0192A-1D4D-42B4-A98F-08C3116662DD}" srcOrd="0" destOrd="0" parTransId="{DE5291AA-837C-446A-9001-922694B7E035}" sibTransId="{926FA1F9-F3BB-49ED-B31A-132E1A10B106}"/>
    <dgm:cxn modelId="{67AAC6F3-C1F2-4B9C-B0C3-DFDA4EA47F18}" type="presOf" srcId="{88EA42B5-DFC1-402D-AF29-AED040E97CD1}" destId="{89784249-52C5-449A-B6F5-E116C9C55228}" srcOrd="0" destOrd="0" presId="urn:microsoft.com/office/officeart/2005/8/layout/chevron2"/>
    <dgm:cxn modelId="{2BCB346B-F565-433D-A9A5-9F562403F76A}" type="presOf" srcId="{36A0192A-1D4D-42B4-A98F-08C3116662DD}" destId="{D12B2B73-7ECE-449D-B2B9-08EE6AF6A9BE}" srcOrd="0" destOrd="0" presId="urn:microsoft.com/office/officeart/2005/8/layout/chevron2"/>
    <dgm:cxn modelId="{816B6531-FE2A-47F3-B1FC-8E9C8DD7CEEE}" type="presOf" srcId="{15E0AF28-514A-4F95-91F4-13A0B205A0E2}" destId="{47726E7E-A0BA-4B47-8DBE-C7944EFBB434}" srcOrd="0" destOrd="0" presId="urn:microsoft.com/office/officeart/2005/8/layout/chevron2"/>
    <dgm:cxn modelId="{9A59A93E-3A47-44A0-A22C-D114509CC7C6}" type="presOf" srcId="{00D4669B-F881-4FD8-9EED-364575FF017F}" destId="{8861676D-1588-4C9E-BC7A-9143A6E35245}" srcOrd="0" destOrd="0" presId="urn:microsoft.com/office/officeart/2005/8/layout/chevron2"/>
    <dgm:cxn modelId="{3B6ECA2C-C662-4411-8DC2-193B90BD5A29}" srcId="{15E0AF28-514A-4F95-91F4-13A0B205A0E2}" destId="{00D4669B-F881-4FD8-9EED-364575FF017F}" srcOrd="2" destOrd="0" parTransId="{10641092-D645-4291-A069-FD6B9B1DEDE4}" sibTransId="{D101C980-38F8-4EA7-9111-BC2B520DA43E}"/>
    <dgm:cxn modelId="{317DBACD-FAE1-4F6B-8097-7E2C810CCC42}" srcId="{82BBA390-C979-439B-9D62-9DB43B54DB2B}" destId="{BCC5B230-A484-48A6-9F0B-CB8522D21B85}" srcOrd="0" destOrd="0" parTransId="{365D0C8A-4E95-45E6-B876-8D1A2A290CAA}" sibTransId="{2CD291C0-F0AB-487F-959B-4DA1391DFE42}"/>
    <dgm:cxn modelId="{CBD1B7EF-6736-42E1-923E-1F39B3AD70EA}" type="presOf" srcId="{82BBA390-C979-439B-9D62-9DB43B54DB2B}" destId="{894FE013-5913-4FE0-A8AA-51BA57DEA925}" srcOrd="0" destOrd="0" presId="urn:microsoft.com/office/officeart/2005/8/layout/chevron2"/>
    <dgm:cxn modelId="{A49127E0-9AA8-465F-84A7-80FB42AFBE52}" srcId="{E16852D2-D2F5-4D90-9085-B71AFD1965C6}" destId="{88EA42B5-DFC1-402D-AF29-AED040E97CD1}" srcOrd="0" destOrd="0" parTransId="{52881234-FAE1-465D-8C7D-2A3575D101B1}" sibTransId="{C3E86883-65E6-47DD-8A6E-BC21B4A93C64}"/>
    <dgm:cxn modelId="{9013C5E0-7EE9-4E81-A2D3-450ABA7016A6}" type="presOf" srcId="{D316AAB5-6634-41B1-AC9E-20D13B028CAD}" destId="{89784249-52C5-449A-B6F5-E116C9C55228}" srcOrd="0" destOrd="1" presId="urn:microsoft.com/office/officeart/2005/8/layout/chevron2"/>
    <dgm:cxn modelId="{74515A56-9B39-401B-8EBB-640BD4270979}" srcId="{36A0192A-1D4D-42B4-A98F-08C3116662DD}" destId="{C108A897-4860-481D-84AD-EE9BD9039ECB}" srcOrd="1" destOrd="0" parTransId="{60239D6F-744B-4BDB-B37D-075469AA820B}" sibTransId="{39B49106-A107-4050-AD32-BA856385F1A8}"/>
    <dgm:cxn modelId="{42C3F7E0-E96C-4F9B-801E-2ADE539B4FE4}" type="presOf" srcId="{7015E4BC-7F00-4B45-A379-29CCD4F995D7}" destId="{389EA751-6C55-43ED-B95A-7C74F40196E6}" srcOrd="0" destOrd="0" presId="urn:microsoft.com/office/officeart/2005/8/layout/chevron2"/>
    <dgm:cxn modelId="{AC24ED19-0AC3-443A-937C-4771AC565D5D}" srcId="{7015E4BC-7F00-4B45-A379-29CCD4F995D7}" destId="{F14CD8F3-A7B4-40B4-91B4-59AA81E8052C}" srcOrd="1" destOrd="0" parTransId="{C6FCC395-3B6B-4BBE-B18A-DB5CC63755C6}" sibTransId="{1CF03D11-5D96-4E5E-A58F-928ED39ADE9A}"/>
    <dgm:cxn modelId="{54F10EBC-6DC1-4FBA-8DD3-D317F9CDA09B}" srcId="{15E0AF28-514A-4F95-91F4-13A0B205A0E2}" destId="{82BBA390-C979-439B-9D62-9DB43B54DB2B}" srcOrd="1" destOrd="0" parTransId="{012C5A63-4652-4C94-8F72-033AE4D7A3C0}" sibTransId="{E81E2D5D-7A51-4FCF-B725-BC7E4DA0F70D}"/>
    <dgm:cxn modelId="{73A0D127-067D-4FE8-A125-0188E734F2EA}" type="presParOf" srcId="{47726E7E-A0BA-4B47-8DBE-C7944EFBB434}" destId="{96DB83BD-38EC-4157-9CC6-8F575C5A1B7E}" srcOrd="0" destOrd="0" presId="urn:microsoft.com/office/officeart/2005/8/layout/chevron2"/>
    <dgm:cxn modelId="{53432721-63BC-4373-9E99-16FA6F0D6CE6}" type="presParOf" srcId="{96DB83BD-38EC-4157-9CC6-8F575C5A1B7E}" destId="{D12B2B73-7ECE-449D-B2B9-08EE6AF6A9BE}" srcOrd="0" destOrd="0" presId="urn:microsoft.com/office/officeart/2005/8/layout/chevron2"/>
    <dgm:cxn modelId="{DC5A6481-26BA-4247-A398-AB33CD2378D0}" type="presParOf" srcId="{96DB83BD-38EC-4157-9CC6-8F575C5A1B7E}" destId="{9DC4D6FB-8FA2-41BA-A055-F5899CBB15BC}" srcOrd="1" destOrd="0" presId="urn:microsoft.com/office/officeart/2005/8/layout/chevron2"/>
    <dgm:cxn modelId="{C5A9C531-00AD-4B3E-B732-8FEBAD6EBAB8}" type="presParOf" srcId="{47726E7E-A0BA-4B47-8DBE-C7944EFBB434}" destId="{8B24C3E3-75CA-4AEA-868C-E71F1F299838}" srcOrd="1" destOrd="0" presId="urn:microsoft.com/office/officeart/2005/8/layout/chevron2"/>
    <dgm:cxn modelId="{699359F0-1A9E-48B8-92A1-9C0C85B25A51}" type="presParOf" srcId="{47726E7E-A0BA-4B47-8DBE-C7944EFBB434}" destId="{B410FC91-18B9-4FA2-A3FE-48BB27D57593}" srcOrd="2" destOrd="0" presId="urn:microsoft.com/office/officeart/2005/8/layout/chevron2"/>
    <dgm:cxn modelId="{0ECA508F-9257-4FF8-B32A-C509EF4AF377}" type="presParOf" srcId="{B410FC91-18B9-4FA2-A3FE-48BB27D57593}" destId="{894FE013-5913-4FE0-A8AA-51BA57DEA925}" srcOrd="0" destOrd="0" presId="urn:microsoft.com/office/officeart/2005/8/layout/chevron2"/>
    <dgm:cxn modelId="{19EA3819-02CE-40E2-883B-F8A5309F5B95}" type="presParOf" srcId="{B410FC91-18B9-4FA2-A3FE-48BB27D57593}" destId="{3EE07E61-A8B9-4319-A48B-6AB11E2CDEEC}" srcOrd="1" destOrd="0" presId="urn:microsoft.com/office/officeart/2005/8/layout/chevron2"/>
    <dgm:cxn modelId="{E5FD408F-CDCB-4AFF-9CA6-61925DADDB78}" type="presParOf" srcId="{47726E7E-A0BA-4B47-8DBE-C7944EFBB434}" destId="{56A5D578-3F9B-4A70-801F-DA52FF948D12}" srcOrd="3" destOrd="0" presId="urn:microsoft.com/office/officeart/2005/8/layout/chevron2"/>
    <dgm:cxn modelId="{436E896A-66D5-455E-8544-3A9A057D86BA}" type="presParOf" srcId="{47726E7E-A0BA-4B47-8DBE-C7944EFBB434}" destId="{1F1DC01C-B858-4286-8281-CEF12E47114E}" srcOrd="4" destOrd="0" presId="urn:microsoft.com/office/officeart/2005/8/layout/chevron2"/>
    <dgm:cxn modelId="{62DC410A-BA92-48B4-B8F7-A4A75B4F049C}" type="presParOf" srcId="{1F1DC01C-B858-4286-8281-CEF12E47114E}" destId="{8861676D-1588-4C9E-BC7A-9143A6E35245}" srcOrd="0" destOrd="0" presId="urn:microsoft.com/office/officeart/2005/8/layout/chevron2"/>
    <dgm:cxn modelId="{7F65D006-EAC1-4274-83D7-4A28635003F0}" type="presParOf" srcId="{1F1DC01C-B858-4286-8281-CEF12E47114E}" destId="{2E150DA6-94E6-4A23-AF7E-FC9F73C30FEF}" srcOrd="1" destOrd="0" presId="urn:microsoft.com/office/officeart/2005/8/layout/chevron2"/>
    <dgm:cxn modelId="{A1D42813-C7B1-4C88-A127-B256C923B216}" type="presParOf" srcId="{47726E7E-A0BA-4B47-8DBE-C7944EFBB434}" destId="{E8C4D2E2-22ED-4F8D-86A7-1DEB75CC5B16}" srcOrd="5" destOrd="0" presId="urn:microsoft.com/office/officeart/2005/8/layout/chevron2"/>
    <dgm:cxn modelId="{6AAA3E42-AC67-433E-9E30-F53F717AAEBA}" type="presParOf" srcId="{47726E7E-A0BA-4B47-8DBE-C7944EFBB434}" destId="{D70084B5-32BE-4AD3-89C8-A9A77CF10657}" srcOrd="6" destOrd="0" presId="urn:microsoft.com/office/officeart/2005/8/layout/chevron2"/>
    <dgm:cxn modelId="{3967C4C7-CE44-4A26-A66A-8F69D9D56047}" type="presParOf" srcId="{D70084B5-32BE-4AD3-89C8-A9A77CF10657}" destId="{C434B4ED-63DE-4163-BD5E-1EA71E1B860F}" srcOrd="0" destOrd="0" presId="urn:microsoft.com/office/officeart/2005/8/layout/chevron2"/>
    <dgm:cxn modelId="{3510243F-6AAA-4581-A958-1DA021510C39}" type="presParOf" srcId="{D70084B5-32BE-4AD3-89C8-A9A77CF10657}" destId="{89784249-52C5-449A-B6F5-E116C9C55228}" srcOrd="1" destOrd="0" presId="urn:microsoft.com/office/officeart/2005/8/layout/chevron2"/>
    <dgm:cxn modelId="{F17B43B2-2CFF-41FB-8AE8-D7601D784D3C}" type="presParOf" srcId="{47726E7E-A0BA-4B47-8DBE-C7944EFBB434}" destId="{DE1AE672-896B-48D6-8D31-5DDF56EC8B3A}" srcOrd="7" destOrd="0" presId="urn:microsoft.com/office/officeart/2005/8/layout/chevron2"/>
    <dgm:cxn modelId="{9FA3D2AB-C2C0-4EFB-81B0-3E6B27B6F825}" type="presParOf" srcId="{47726E7E-A0BA-4B47-8DBE-C7944EFBB434}" destId="{F7F1E807-FDDD-4D73-9B6F-7923BC4220A7}" srcOrd="8" destOrd="0" presId="urn:microsoft.com/office/officeart/2005/8/layout/chevron2"/>
    <dgm:cxn modelId="{498DA023-8DC3-46C0-90A3-457FC3D74885}" type="presParOf" srcId="{F7F1E807-FDDD-4D73-9B6F-7923BC4220A7}" destId="{389EA751-6C55-43ED-B95A-7C74F40196E6}" srcOrd="0" destOrd="0" presId="urn:microsoft.com/office/officeart/2005/8/layout/chevron2"/>
    <dgm:cxn modelId="{02254750-2313-40AA-BCF6-1D5D33EBC932}" type="presParOf" srcId="{F7F1E807-FDDD-4D73-9B6F-7923BC4220A7}" destId="{CDD8072F-2F92-4CD6-BB88-5FB9923BC9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559F5-4CF3-4066-86F2-9A8E00B52A91}">
      <dsp:nvSpPr>
        <dsp:cNvPr id="0" name=""/>
        <dsp:cNvSpPr/>
      </dsp:nvSpPr>
      <dsp:spPr>
        <a:xfrm>
          <a:off x="0" y="286769"/>
          <a:ext cx="1750218" cy="700087"/>
        </a:xfrm>
        <a:prstGeom prst="chevron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سیاستگذاری، اولویت بندی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50044" y="286769"/>
        <a:ext cx="1050131" cy="700087"/>
      </dsp:txXfrm>
    </dsp:sp>
    <dsp:sp modelId="{7ADE3A6B-3A13-4AF1-8E41-1C1A2B509295}">
      <dsp:nvSpPr>
        <dsp:cNvPr id="0" name=""/>
        <dsp:cNvSpPr/>
      </dsp:nvSpPr>
      <dsp:spPr>
        <a:xfrm>
          <a:off x="1575196" y="286769"/>
          <a:ext cx="1750218" cy="700087"/>
        </a:xfrm>
        <a:prstGeom prst="chevron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شرح خدمات مطالعات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925240" y="286769"/>
        <a:ext cx="1050131" cy="700087"/>
      </dsp:txXfrm>
    </dsp:sp>
    <dsp:sp modelId="{E7B29B9D-1786-4BCE-B285-8B2190CC2EF8}">
      <dsp:nvSpPr>
        <dsp:cNvPr id="0" name=""/>
        <dsp:cNvSpPr/>
      </dsp:nvSpPr>
      <dsp:spPr>
        <a:xfrm>
          <a:off x="3150393" y="286769"/>
          <a:ext cx="1750218" cy="700087"/>
        </a:xfrm>
        <a:prstGeom prst="chevron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دستورالعمل اجرایی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500437" y="286769"/>
        <a:ext cx="1050131" cy="700087"/>
      </dsp:txXfrm>
    </dsp:sp>
    <dsp:sp modelId="{15BC0C24-D0FD-4409-B63C-1FBCE4F8A6C5}">
      <dsp:nvSpPr>
        <dsp:cNvPr id="0" name=""/>
        <dsp:cNvSpPr/>
      </dsp:nvSpPr>
      <dsp:spPr>
        <a:xfrm>
          <a:off x="4725590" y="286769"/>
          <a:ext cx="1750218" cy="700087"/>
        </a:xfrm>
        <a:prstGeom prst="chevron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stA="45000" endPos="79000" dist="50800" dir="5400000" sy="-100000" algn="bl" rotWithShape="0"/>
        </a:effectLst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مطالعات</a:t>
          </a:r>
        </a:p>
      </dsp:txBody>
      <dsp:txXfrm>
        <a:off x="5075634" y="286769"/>
        <a:ext cx="1050131" cy="700087"/>
      </dsp:txXfrm>
    </dsp:sp>
    <dsp:sp modelId="{20B6DFD2-9FB5-4EEE-BD5F-EE9A29ABD508}">
      <dsp:nvSpPr>
        <dsp:cNvPr id="0" name=""/>
        <dsp:cNvSpPr/>
      </dsp:nvSpPr>
      <dsp:spPr>
        <a:xfrm>
          <a:off x="6300787" y="286769"/>
          <a:ext cx="1750218" cy="700087"/>
        </a:xfrm>
        <a:prstGeom prst="chevron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برنامه ریزی</a:t>
          </a:r>
        </a:p>
      </dsp:txBody>
      <dsp:txXfrm>
        <a:off x="6650831" y="286769"/>
        <a:ext cx="1050131" cy="700087"/>
      </dsp:txXfrm>
    </dsp:sp>
    <dsp:sp modelId="{9DCD8E88-AF08-4F0E-BDDB-C5BCF1377A83}">
      <dsp:nvSpPr>
        <dsp:cNvPr id="0" name=""/>
        <dsp:cNvSpPr/>
      </dsp:nvSpPr>
      <dsp:spPr>
        <a:xfrm>
          <a:off x="7875984" y="286769"/>
          <a:ext cx="1750218" cy="700087"/>
        </a:xfrm>
        <a:prstGeom prst="chevron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اجرا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8226028" y="286769"/>
        <a:ext cx="1050131" cy="700087"/>
      </dsp:txXfrm>
    </dsp:sp>
    <dsp:sp modelId="{E0A6D0AA-C1D5-436F-9671-0BA55CBC3674}">
      <dsp:nvSpPr>
        <dsp:cNvPr id="0" name=""/>
        <dsp:cNvSpPr/>
      </dsp:nvSpPr>
      <dsp:spPr>
        <a:xfrm>
          <a:off x="9451181" y="286769"/>
          <a:ext cx="1750218" cy="700087"/>
        </a:xfrm>
        <a:prstGeom prst="chevron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10800000" lon="0" rev="10800000"/>
          </a:camera>
          <a:lightRig rig="threePt" dir="t"/>
        </a:scene3d>
        <a:sp3d extrusionH="38100" contourW="25400">
          <a:contourClr>
            <a:srgbClr val="FFFF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  <a:flatTx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نظارت، ارزیابی و پایش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9801225" y="286769"/>
        <a:ext cx="1050131" cy="700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D00B-B0A4-4FB3-B9A2-ECBFE85878C0}">
      <dsp:nvSpPr>
        <dsp:cNvPr id="0" name=""/>
        <dsp:cNvSpPr/>
      </dsp:nvSpPr>
      <dsp:spPr>
        <a:xfrm>
          <a:off x="1125043" y="717000"/>
          <a:ext cx="911338" cy="788344"/>
        </a:xfrm>
        <a:prstGeom prst="hexagon">
          <a:avLst>
            <a:gd name="adj" fmla="val 28570"/>
            <a:gd name="vf" fmla="val 115470"/>
          </a:avLst>
        </a:prstGeom>
        <a:solidFill>
          <a:srgbClr val="FFC000">
            <a:alpha val="52000"/>
          </a:srgb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ساختار ملی</a:t>
          </a:r>
          <a:endParaRPr lang="en-US" sz="12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276064" y="847640"/>
        <a:ext cx="609296" cy="527064"/>
      </dsp:txXfrm>
    </dsp:sp>
    <dsp:sp modelId="{28A3CD37-DBAA-4396-BB5E-F15F3C57E5D8}">
      <dsp:nvSpPr>
        <dsp:cNvPr id="0" name=""/>
        <dsp:cNvSpPr/>
      </dsp:nvSpPr>
      <dsp:spPr>
        <a:xfrm>
          <a:off x="1695716" y="339830"/>
          <a:ext cx="343845" cy="29626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940ED-096F-4CA1-AC7D-F1277A975A92}">
      <dsp:nvSpPr>
        <dsp:cNvPr id="0" name=""/>
        <dsp:cNvSpPr/>
      </dsp:nvSpPr>
      <dsp:spPr>
        <a:xfrm>
          <a:off x="1208990" y="0"/>
          <a:ext cx="746835" cy="64610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وزیر جهاد کشاورزی</a:t>
          </a:r>
          <a:endParaRPr lang="en-US" sz="1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332757" y="107073"/>
        <a:ext cx="499301" cy="431954"/>
      </dsp:txXfrm>
    </dsp:sp>
    <dsp:sp modelId="{1C3F3C80-0CF6-4B4C-85A9-8621AC8C5AA8}">
      <dsp:nvSpPr>
        <dsp:cNvPr id="0" name=""/>
        <dsp:cNvSpPr/>
      </dsp:nvSpPr>
      <dsp:spPr>
        <a:xfrm>
          <a:off x="2097010" y="893694"/>
          <a:ext cx="343845" cy="29626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976FE-8FAF-40FE-8AF0-FC248066FBAC}">
      <dsp:nvSpPr>
        <dsp:cNvPr id="0" name=""/>
        <dsp:cNvSpPr/>
      </dsp:nvSpPr>
      <dsp:spPr>
        <a:xfrm>
          <a:off x="1893925" y="397395"/>
          <a:ext cx="746835" cy="64610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رییس سازمان منابع طبیعی و آبخیزداری</a:t>
          </a:r>
          <a:endParaRPr lang="en-US" sz="800" kern="1200" dirty="0">
            <a:cs typeface="B Titr" panose="00000700000000000000" pitchFamily="2" charset="-78"/>
          </a:endParaRPr>
        </a:p>
      </dsp:txBody>
      <dsp:txXfrm>
        <a:off x="2017692" y="504468"/>
        <a:ext cx="499301" cy="431954"/>
      </dsp:txXfrm>
    </dsp:sp>
    <dsp:sp modelId="{C04CDB2F-26BC-478F-906E-B35E23104636}">
      <dsp:nvSpPr>
        <dsp:cNvPr id="0" name=""/>
        <dsp:cNvSpPr/>
      </dsp:nvSpPr>
      <dsp:spPr>
        <a:xfrm>
          <a:off x="1818245" y="1518902"/>
          <a:ext cx="343845" cy="29626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51941-DFD6-4A40-A9D7-29D297943693}">
      <dsp:nvSpPr>
        <dsp:cNvPr id="0" name=""/>
        <dsp:cNvSpPr/>
      </dsp:nvSpPr>
      <dsp:spPr>
        <a:xfrm>
          <a:off x="1893925" y="1178627"/>
          <a:ext cx="746835" cy="64610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مجری ملی</a:t>
          </a:r>
          <a:endParaRPr lang="en-US" sz="800" kern="1200" dirty="0">
            <a:cs typeface="B Titr" panose="00000700000000000000" pitchFamily="2" charset="-78"/>
          </a:endParaRPr>
        </a:p>
      </dsp:txBody>
      <dsp:txXfrm>
        <a:off x="2017692" y="1285700"/>
        <a:ext cx="499301" cy="431954"/>
      </dsp:txXfrm>
    </dsp:sp>
    <dsp:sp modelId="{F51214E1-2B3A-4134-BE5A-650A1198AE3A}">
      <dsp:nvSpPr>
        <dsp:cNvPr id="0" name=""/>
        <dsp:cNvSpPr/>
      </dsp:nvSpPr>
      <dsp:spPr>
        <a:xfrm>
          <a:off x="1126739" y="1583801"/>
          <a:ext cx="343845" cy="29626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F2597-95C4-4D00-87FD-52A0C3207967}">
      <dsp:nvSpPr>
        <dsp:cNvPr id="0" name=""/>
        <dsp:cNvSpPr/>
      </dsp:nvSpPr>
      <dsp:spPr>
        <a:xfrm>
          <a:off x="1208990" y="1576467"/>
          <a:ext cx="746835" cy="64610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اعضای ستاد ملی</a:t>
          </a:r>
          <a:endParaRPr lang="en-US" sz="800" kern="1200" dirty="0">
            <a:cs typeface="B Titr" panose="00000700000000000000" pitchFamily="2" charset="-78"/>
          </a:endParaRPr>
        </a:p>
      </dsp:txBody>
      <dsp:txXfrm>
        <a:off x="1332757" y="1683540"/>
        <a:ext cx="499301" cy="431954"/>
      </dsp:txXfrm>
    </dsp:sp>
    <dsp:sp modelId="{FAD8B85B-C687-4CB2-8583-DFAB1A935459}">
      <dsp:nvSpPr>
        <dsp:cNvPr id="0" name=""/>
        <dsp:cNvSpPr/>
      </dsp:nvSpPr>
      <dsp:spPr>
        <a:xfrm>
          <a:off x="718873" y="1030160"/>
          <a:ext cx="343845" cy="29626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9FC18-BC3E-497C-803E-5628C9AC8A6C}">
      <dsp:nvSpPr>
        <dsp:cNvPr id="0" name=""/>
        <dsp:cNvSpPr/>
      </dsp:nvSpPr>
      <dsp:spPr>
        <a:xfrm>
          <a:off x="520875" y="1179072"/>
          <a:ext cx="746835" cy="64610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کمیته های ملی</a:t>
          </a:r>
          <a:endParaRPr lang="en-US" sz="800" kern="1200" dirty="0">
            <a:cs typeface="B Titr" panose="00000700000000000000" pitchFamily="2" charset="-78"/>
          </a:endParaRPr>
        </a:p>
      </dsp:txBody>
      <dsp:txXfrm>
        <a:off x="644642" y="1286145"/>
        <a:ext cx="499301" cy="431954"/>
      </dsp:txXfrm>
    </dsp:sp>
    <dsp:sp modelId="{A81A9FE1-F56B-4596-B189-38AEDF38CC3F}">
      <dsp:nvSpPr>
        <dsp:cNvPr id="0" name=""/>
        <dsp:cNvSpPr/>
      </dsp:nvSpPr>
      <dsp:spPr>
        <a:xfrm>
          <a:off x="520875" y="396506"/>
          <a:ext cx="746835" cy="64610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کارگروه های تخصصی</a:t>
          </a:r>
          <a:endParaRPr lang="en-US" sz="800" kern="1200" dirty="0">
            <a:cs typeface="B Titr" panose="00000700000000000000" pitchFamily="2" charset="-78"/>
          </a:endParaRPr>
        </a:p>
      </dsp:txBody>
      <dsp:txXfrm>
        <a:off x="644642" y="503579"/>
        <a:ext cx="499301" cy="431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DA4A3-5689-4816-8EFA-D3DB38B70907}">
      <dsp:nvSpPr>
        <dsp:cNvPr id="0" name=""/>
        <dsp:cNvSpPr/>
      </dsp:nvSpPr>
      <dsp:spPr>
        <a:xfrm>
          <a:off x="638338" y="24345"/>
          <a:ext cx="1168588" cy="11685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>
              <a:cs typeface="B Titr" panose="00000700000000000000" pitchFamily="2" charset="-78"/>
            </a:rPr>
            <a:t>اکولوژیکی</a:t>
          </a:r>
          <a:endParaRPr lang="en-US" sz="1700" kern="1200" dirty="0">
            <a:cs typeface="B Titr" panose="00000700000000000000" pitchFamily="2" charset="-78"/>
          </a:endParaRPr>
        </a:p>
      </dsp:txBody>
      <dsp:txXfrm>
        <a:off x="794150" y="228848"/>
        <a:ext cx="856964" cy="525864"/>
      </dsp:txXfrm>
    </dsp:sp>
    <dsp:sp modelId="{A60460BD-B33E-4453-981B-658744788DC5}">
      <dsp:nvSpPr>
        <dsp:cNvPr id="0" name=""/>
        <dsp:cNvSpPr/>
      </dsp:nvSpPr>
      <dsp:spPr>
        <a:xfrm>
          <a:off x="1060003" y="754713"/>
          <a:ext cx="1168588" cy="11685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>
              <a:cs typeface="B Titr" panose="00000700000000000000" pitchFamily="2" charset="-78"/>
            </a:rPr>
            <a:t>اقتصادی</a:t>
          </a:r>
          <a:endParaRPr lang="en-US" sz="1700" kern="1200" dirty="0">
            <a:cs typeface="B Titr" panose="00000700000000000000" pitchFamily="2" charset="-78"/>
          </a:endParaRPr>
        </a:p>
      </dsp:txBody>
      <dsp:txXfrm>
        <a:off x="1417397" y="1056598"/>
        <a:ext cx="701152" cy="642723"/>
      </dsp:txXfrm>
    </dsp:sp>
    <dsp:sp modelId="{DD41806C-B3E3-4F34-8634-64C609BB97B0}">
      <dsp:nvSpPr>
        <dsp:cNvPr id="0" name=""/>
        <dsp:cNvSpPr/>
      </dsp:nvSpPr>
      <dsp:spPr>
        <a:xfrm>
          <a:off x="216672" y="754713"/>
          <a:ext cx="1168588" cy="11685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>
              <a:cs typeface="B Titr" panose="00000700000000000000" pitchFamily="2" charset="-78"/>
            </a:rPr>
            <a:t>اجتماعی</a:t>
          </a:r>
          <a:endParaRPr lang="en-US" sz="1700" kern="1200" dirty="0">
            <a:cs typeface="B Titr" panose="00000700000000000000" pitchFamily="2" charset="-78"/>
          </a:endParaRPr>
        </a:p>
      </dsp:txBody>
      <dsp:txXfrm>
        <a:off x="326714" y="1056598"/>
        <a:ext cx="701152" cy="642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D00B-B0A4-4FB3-B9A2-ECBFE85878C0}">
      <dsp:nvSpPr>
        <dsp:cNvPr id="0" name=""/>
        <dsp:cNvSpPr/>
      </dsp:nvSpPr>
      <dsp:spPr>
        <a:xfrm>
          <a:off x="772720" y="612956"/>
          <a:ext cx="779094" cy="67394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ساختار استانی</a:t>
          </a:r>
          <a:endParaRPr lang="en-US" sz="11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901827" y="724639"/>
        <a:ext cx="520880" cy="450582"/>
      </dsp:txXfrm>
    </dsp:sp>
    <dsp:sp modelId="{28A3CD37-DBAA-4396-BB5E-F15F3C57E5D8}">
      <dsp:nvSpPr>
        <dsp:cNvPr id="0" name=""/>
        <dsp:cNvSpPr/>
      </dsp:nvSpPr>
      <dsp:spPr>
        <a:xfrm>
          <a:off x="1260583" y="290517"/>
          <a:ext cx="293950" cy="2532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940ED-096F-4CA1-AC7D-F1277A975A92}">
      <dsp:nvSpPr>
        <dsp:cNvPr id="0" name=""/>
        <dsp:cNvSpPr/>
      </dsp:nvSpPr>
      <dsp:spPr>
        <a:xfrm>
          <a:off x="844485" y="0"/>
          <a:ext cx="638462" cy="55234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استاندار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950292" y="91535"/>
        <a:ext cx="426848" cy="369275"/>
      </dsp:txXfrm>
    </dsp:sp>
    <dsp:sp modelId="{1C3F3C80-0CF6-4B4C-85A9-8621AC8C5AA8}">
      <dsp:nvSpPr>
        <dsp:cNvPr id="0" name=""/>
        <dsp:cNvSpPr/>
      </dsp:nvSpPr>
      <dsp:spPr>
        <a:xfrm>
          <a:off x="1603645" y="764010"/>
          <a:ext cx="293950" cy="2532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976FE-8FAF-40FE-8AF0-FC248066FBAC}">
      <dsp:nvSpPr>
        <dsp:cNvPr id="0" name=""/>
        <dsp:cNvSpPr/>
      </dsp:nvSpPr>
      <dsp:spPr>
        <a:xfrm>
          <a:off x="1430030" y="339729"/>
          <a:ext cx="638462" cy="55234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اعضای ستاد استانی</a:t>
          </a:r>
          <a:endParaRPr lang="en-US" sz="900" kern="1200" dirty="0">
            <a:cs typeface="B Titr" panose="00000700000000000000" pitchFamily="2" charset="-78"/>
          </a:endParaRPr>
        </a:p>
      </dsp:txBody>
      <dsp:txXfrm>
        <a:off x="1535837" y="431264"/>
        <a:ext cx="426848" cy="369275"/>
      </dsp:txXfrm>
    </dsp:sp>
    <dsp:sp modelId="{C04CDB2F-26BC-478F-906E-B35E23104636}">
      <dsp:nvSpPr>
        <dsp:cNvPr id="0" name=""/>
        <dsp:cNvSpPr/>
      </dsp:nvSpPr>
      <dsp:spPr>
        <a:xfrm>
          <a:off x="1365332" y="1298495"/>
          <a:ext cx="293950" cy="2532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51941-DFD6-4A40-A9D7-29D297943693}">
      <dsp:nvSpPr>
        <dsp:cNvPr id="0" name=""/>
        <dsp:cNvSpPr/>
      </dsp:nvSpPr>
      <dsp:spPr>
        <a:xfrm>
          <a:off x="1430030" y="1007597"/>
          <a:ext cx="638462" cy="55234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مدیر کل منابع طبیعی</a:t>
          </a:r>
          <a:endParaRPr lang="en-US" sz="900" kern="1200" dirty="0">
            <a:cs typeface="B Titr" panose="00000700000000000000" pitchFamily="2" charset="-78"/>
          </a:endParaRPr>
        </a:p>
      </dsp:txBody>
      <dsp:txXfrm>
        <a:off x="1535837" y="1099132"/>
        <a:ext cx="426848" cy="369275"/>
      </dsp:txXfrm>
    </dsp:sp>
    <dsp:sp modelId="{F51214E1-2B3A-4134-BE5A-650A1198AE3A}">
      <dsp:nvSpPr>
        <dsp:cNvPr id="0" name=""/>
        <dsp:cNvSpPr/>
      </dsp:nvSpPr>
      <dsp:spPr>
        <a:xfrm>
          <a:off x="774169" y="1353977"/>
          <a:ext cx="293950" cy="2532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F2597-95C4-4D00-87FD-52A0C3207967}">
      <dsp:nvSpPr>
        <dsp:cNvPr id="0" name=""/>
        <dsp:cNvSpPr/>
      </dsp:nvSpPr>
      <dsp:spPr>
        <a:xfrm>
          <a:off x="844485" y="1347706"/>
          <a:ext cx="638462" cy="55234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معاون  فنی/امور جنگل</a:t>
          </a:r>
          <a:endParaRPr lang="en-US" sz="900" kern="1200" dirty="0">
            <a:cs typeface="B Titr" panose="00000700000000000000" pitchFamily="2" charset="-78"/>
          </a:endParaRPr>
        </a:p>
      </dsp:txBody>
      <dsp:txXfrm>
        <a:off x="950292" y="1439241"/>
        <a:ext cx="426848" cy="369275"/>
      </dsp:txXfrm>
    </dsp:sp>
    <dsp:sp modelId="{FAD8B85B-C687-4CB2-8583-DFAB1A935459}">
      <dsp:nvSpPr>
        <dsp:cNvPr id="0" name=""/>
        <dsp:cNvSpPr/>
      </dsp:nvSpPr>
      <dsp:spPr>
        <a:xfrm>
          <a:off x="425489" y="880674"/>
          <a:ext cx="293950" cy="2532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9FC18-BC3E-497C-803E-5628C9AC8A6C}">
      <dsp:nvSpPr>
        <dsp:cNvPr id="0" name=""/>
        <dsp:cNvSpPr/>
      </dsp:nvSpPr>
      <dsp:spPr>
        <a:xfrm>
          <a:off x="256223" y="1007977"/>
          <a:ext cx="638462" cy="55234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رئیس اداره شهرستان</a:t>
          </a:r>
          <a:endParaRPr lang="en-US" sz="900" kern="1200" dirty="0">
            <a:cs typeface="B Titr" panose="00000700000000000000" pitchFamily="2" charset="-78"/>
          </a:endParaRPr>
        </a:p>
      </dsp:txBody>
      <dsp:txXfrm>
        <a:off x="362030" y="1099512"/>
        <a:ext cx="426848" cy="369275"/>
      </dsp:txXfrm>
    </dsp:sp>
    <dsp:sp modelId="{A81A9FE1-F56B-4596-B189-38AEDF38CC3F}">
      <dsp:nvSpPr>
        <dsp:cNvPr id="0" name=""/>
        <dsp:cNvSpPr/>
      </dsp:nvSpPr>
      <dsp:spPr>
        <a:xfrm>
          <a:off x="256223" y="338969"/>
          <a:ext cx="638462" cy="552345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ناظر معین و مقیم</a:t>
          </a:r>
          <a:endParaRPr lang="en-US" sz="900" kern="1200" dirty="0">
            <a:cs typeface="B Titr" panose="00000700000000000000" pitchFamily="2" charset="-78"/>
          </a:endParaRPr>
        </a:p>
      </dsp:txBody>
      <dsp:txXfrm>
        <a:off x="362030" y="430504"/>
        <a:ext cx="426848" cy="369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B2B73-7ECE-449D-B2B9-08EE6AF6A9BE}">
      <dsp:nvSpPr>
        <dsp:cNvPr id="0" name=""/>
        <dsp:cNvSpPr/>
      </dsp:nvSpPr>
      <dsp:spPr>
        <a:xfrm rot="5400000">
          <a:off x="-75881" y="78718"/>
          <a:ext cx="505879" cy="3541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solidFill>
                <a:srgbClr val="C00000"/>
              </a:solidFill>
              <a:cs typeface="B Titr" panose="00000700000000000000" pitchFamily="2" charset="-78"/>
            </a:rPr>
            <a:t>معاونت تخصصی</a:t>
          </a:r>
        </a:p>
      </dsp:txBody>
      <dsp:txXfrm rot="-5400000">
        <a:off x="2" y="179894"/>
        <a:ext cx="354115" cy="151764"/>
      </dsp:txXfrm>
    </dsp:sp>
    <dsp:sp modelId="{9DC4D6FB-8FA2-41BA-A055-F5899CBB15BC}">
      <dsp:nvSpPr>
        <dsp:cNvPr id="0" name=""/>
        <dsp:cNvSpPr/>
      </dsp:nvSpPr>
      <dsp:spPr>
        <a:xfrm rot="5400000">
          <a:off x="1765261" y="-1408308"/>
          <a:ext cx="328994" cy="3151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solidFill>
                <a:srgbClr val="C00000"/>
              </a:solidFill>
              <a:cs typeface="B Titr" panose="00000700000000000000" pitchFamily="2" charset="-78"/>
            </a:rPr>
            <a:t>گام اول</a:t>
          </a:r>
        </a:p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cs typeface="B Titr" panose="00000700000000000000" pitchFamily="2" charset="-78"/>
            </a:rPr>
            <a:t>شناسایی عرصه های کاشت</a:t>
          </a:r>
        </a:p>
      </dsp:txBody>
      <dsp:txXfrm rot="-5400000">
        <a:off x="354116" y="18897"/>
        <a:ext cx="3135225" cy="296874"/>
      </dsp:txXfrm>
    </dsp:sp>
    <dsp:sp modelId="{894FE013-5913-4FE0-A8AA-51BA57DEA925}">
      <dsp:nvSpPr>
        <dsp:cNvPr id="0" name=""/>
        <dsp:cNvSpPr/>
      </dsp:nvSpPr>
      <dsp:spPr>
        <a:xfrm rot="5400000">
          <a:off x="-75881" y="448456"/>
          <a:ext cx="505879" cy="3541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solidFill>
                <a:srgbClr val="C00000"/>
              </a:solidFill>
              <a:cs typeface="B Titr" panose="00000700000000000000" pitchFamily="2" charset="-78"/>
            </a:rPr>
            <a:t>تصویب کمیته فنی</a:t>
          </a:r>
        </a:p>
      </dsp:txBody>
      <dsp:txXfrm rot="-5400000">
        <a:off x="2" y="549632"/>
        <a:ext cx="354115" cy="151764"/>
      </dsp:txXfrm>
    </dsp:sp>
    <dsp:sp modelId="{3EE07E61-A8B9-4319-A48B-6AB11E2CDEEC}">
      <dsp:nvSpPr>
        <dsp:cNvPr id="0" name=""/>
        <dsp:cNvSpPr/>
      </dsp:nvSpPr>
      <dsp:spPr>
        <a:xfrm rot="5400000">
          <a:off x="1765347" y="-1038656"/>
          <a:ext cx="328821" cy="3151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solidFill>
                <a:srgbClr val="C00000"/>
              </a:solidFill>
              <a:cs typeface="B Titr" panose="00000700000000000000" pitchFamily="2" charset="-78"/>
            </a:rPr>
            <a:t>گام دوم</a:t>
          </a:r>
        </a:p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cs typeface="B Titr" panose="00000700000000000000" pitchFamily="2" charset="-78"/>
            </a:rPr>
            <a:t>تهیه طرح و انتخاب گونه و برنامه اجرایی</a:t>
          </a:r>
        </a:p>
      </dsp:txBody>
      <dsp:txXfrm rot="-5400000">
        <a:off x="354115" y="388628"/>
        <a:ext cx="3135233" cy="296717"/>
      </dsp:txXfrm>
    </dsp:sp>
    <dsp:sp modelId="{8861676D-1588-4C9E-BC7A-9143A6E35245}">
      <dsp:nvSpPr>
        <dsp:cNvPr id="0" name=""/>
        <dsp:cNvSpPr/>
      </dsp:nvSpPr>
      <dsp:spPr>
        <a:xfrm rot="5400000">
          <a:off x="-75881" y="818195"/>
          <a:ext cx="505879" cy="3541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solidFill>
                <a:srgbClr val="C00000"/>
              </a:solidFill>
              <a:cs typeface="B Titr" panose="00000700000000000000" pitchFamily="2" charset="-78"/>
            </a:rPr>
            <a:t>نهالستان</a:t>
          </a:r>
        </a:p>
      </dsp:txBody>
      <dsp:txXfrm rot="-5400000">
        <a:off x="2" y="919371"/>
        <a:ext cx="354115" cy="151764"/>
      </dsp:txXfrm>
    </dsp:sp>
    <dsp:sp modelId="{2E150DA6-94E6-4A23-AF7E-FC9F73C30FEF}">
      <dsp:nvSpPr>
        <dsp:cNvPr id="0" name=""/>
        <dsp:cNvSpPr/>
      </dsp:nvSpPr>
      <dsp:spPr>
        <a:xfrm rot="5400000">
          <a:off x="1765347" y="-668918"/>
          <a:ext cx="328821" cy="3151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solidFill>
                <a:srgbClr val="C00000"/>
              </a:solidFill>
              <a:cs typeface="B Titr" panose="00000700000000000000" pitchFamily="2" charset="-78"/>
            </a:rPr>
            <a:t>گام سوم</a:t>
          </a:r>
        </a:p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cs typeface="B Titr" panose="00000700000000000000" pitchFamily="2" charset="-78"/>
            </a:rPr>
            <a:t>تولید نهال استاندارد</a:t>
          </a:r>
        </a:p>
      </dsp:txBody>
      <dsp:txXfrm rot="-5400000">
        <a:off x="354115" y="758366"/>
        <a:ext cx="3135233" cy="296717"/>
      </dsp:txXfrm>
    </dsp:sp>
    <dsp:sp modelId="{C434B4ED-63DE-4163-BD5E-1EA71E1B860F}">
      <dsp:nvSpPr>
        <dsp:cNvPr id="0" name=""/>
        <dsp:cNvSpPr/>
      </dsp:nvSpPr>
      <dsp:spPr>
        <a:xfrm rot="5400000">
          <a:off x="-75881" y="1187933"/>
          <a:ext cx="505879" cy="3541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solidFill>
                <a:srgbClr val="C00000"/>
              </a:solidFill>
              <a:cs typeface="B Titr" panose="00000700000000000000" pitchFamily="2" charset="-78"/>
            </a:rPr>
            <a:t>مجری، پیمانکار</a:t>
          </a:r>
        </a:p>
      </dsp:txBody>
      <dsp:txXfrm rot="-5400000">
        <a:off x="2" y="1289109"/>
        <a:ext cx="354115" cy="151764"/>
      </dsp:txXfrm>
    </dsp:sp>
    <dsp:sp modelId="{89784249-52C5-449A-B6F5-E116C9C55228}">
      <dsp:nvSpPr>
        <dsp:cNvPr id="0" name=""/>
        <dsp:cNvSpPr/>
      </dsp:nvSpPr>
      <dsp:spPr>
        <a:xfrm rot="5400000">
          <a:off x="1765347" y="-299180"/>
          <a:ext cx="328821" cy="3151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solidFill>
                <a:srgbClr val="C00000"/>
              </a:solidFill>
              <a:cs typeface="B Titr" panose="00000700000000000000" pitchFamily="2" charset="-78"/>
            </a:rPr>
            <a:t>گام چهارم</a:t>
          </a:r>
        </a:p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cs typeface="B Titr" panose="00000700000000000000" pitchFamily="2" charset="-78"/>
            </a:rPr>
            <a:t>کاشت و نگهداری نهال</a:t>
          </a:r>
        </a:p>
      </dsp:txBody>
      <dsp:txXfrm rot="-5400000">
        <a:off x="354115" y="1128104"/>
        <a:ext cx="3135233" cy="296717"/>
      </dsp:txXfrm>
    </dsp:sp>
    <dsp:sp modelId="{389EA751-6C55-43ED-B95A-7C74F40196E6}">
      <dsp:nvSpPr>
        <dsp:cNvPr id="0" name=""/>
        <dsp:cNvSpPr/>
      </dsp:nvSpPr>
      <dsp:spPr>
        <a:xfrm rot="5400000">
          <a:off x="-75881" y="1557671"/>
          <a:ext cx="505879" cy="3541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solidFill>
                <a:srgbClr val="C00000"/>
              </a:solidFill>
              <a:cs typeface="B Titr" panose="00000700000000000000" pitchFamily="2" charset="-78"/>
            </a:rPr>
            <a:t>ناظرین، ارزیابان</a:t>
          </a:r>
        </a:p>
      </dsp:txBody>
      <dsp:txXfrm rot="-5400000">
        <a:off x="2" y="1658847"/>
        <a:ext cx="354115" cy="151764"/>
      </dsp:txXfrm>
    </dsp:sp>
    <dsp:sp modelId="{CDD8072F-2F92-4CD6-BB88-5FB9923BC9E1}">
      <dsp:nvSpPr>
        <dsp:cNvPr id="0" name=""/>
        <dsp:cNvSpPr/>
      </dsp:nvSpPr>
      <dsp:spPr>
        <a:xfrm rot="5400000">
          <a:off x="1765347" y="70558"/>
          <a:ext cx="328821" cy="3151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solidFill>
                <a:srgbClr val="C00000"/>
              </a:solidFill>
              <a:cs typeface="B Titr" panose="00000700000000000000" pitchFamily="2" charset="-78"/>
            </a:rPr>
            <a:t>گام پنجم</a:t>
          </a:r>
        </a:p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900" kern="1200" dirty="0">
              <a:cs typeface="B Titr" panose="00000700000000000000" pitchFamily="2" charset="-78"/>
            </a:rPr>
            <a:t>نظارت و ارزیابی</a:t>
          </a:r>
        </a:p>
      </dsp:txBody>
      <dsp:txXfrm rot="-5400000">
        <a:off x="354115" y="1497842"/>
        <a:ext cx="3135233" cy="296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FD9B8-13C2-43FA-A103-BB95741DE08E}">
      <dsp:nvSpPr>
        <dsp:cNvPr id="0" name=""/>
        <dsp:cNvSpPr/>
      </dsp:nvSpPr>
      <dsp:spPr>
        <a:xfrm>
          <a:off x="5488310" y="1561345"/>
          <a:ext cx="263302" cy="769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673"/>
              </a:lnTo>
              <a:lnTo>
                <a:pt x="263302" y="769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8750D-72B4-4757-9D3D-B825E44C327E}">
      <dsp:nvSpPr>
        <dsp:cNvPr id="0" name=""/>
        <dsp:cNvSpPr/>
      </dsp:nvSpPr>
      <dsp:spPr>
        <a:xfrm>
          <a:off x="5363953" y="1561345"/>
          <a:ext cx="124356" cy="769673"/>
        </a:xfrm>
        <a:custGeom>
          <a:avLst/>
          <a:gdLst/>
          <a:ahLst/>
          <a:cxnLst/>
          <a:rect l="0" t="0" r="0" b="0"/>
          <a:pathLst>
            <a:path>
              <a:moveTo>
                <a:pt x="124356" y="0"/>
              </a:moveTo>
              <a:lnTo>
                <a:pt x="124356" y="769673"/>
              </a:lnTo>
              <a:lnTo>
                <a:pt x="0" y="769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E9048-40FC-40A0-8490-BB1507FAE7AE}">
      <dsp:nvSpPr>
        <dsp:cNvPr id="0" name=""/>
        <dsp:cNvSpPr/>
      </dsp:nvSpPr>
      <dsp:spPr>
        <a:xfrm>
          <a:off x="5488310" y="1561345"/>
          <a:ext cx="4085189" cy="149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534"/>
              </a:lnTo>
              <a:lnTo>
                <a:pt x="4085189" y="1339534"/>
              </a:lnTo>
              <a:lnTo>
                <a:pt x="4085189" y="1495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31FDC-4DBB-4731-AD84-157AB12F3F26}">
      <dsp:nvSpPr>
        <dsp:cNvPr id="0" name=""/>
        <dsp:cNvSpPr/>
      </dsp:nvSpPr>
      <dsp:spPr>
        <a:xfrm>
          <a:off x="5488310" y="1561345"/>
          <a:ext cx="2124030" cy="149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534"/>
              </a:lnTo>
              <a:lnTo>
                <a:pt x="2124030" y="1339534"/>
              </a:lnTo>
              <a:lnTo>
                <a:pt x="2124030" y="1495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BD65-8EA5-4C0B-815B-D02974471B73}">
      <dsp:nvSpPr>
        <dsp:cNvPr id="0" name=""/>
        <dsp:cNvSpPr/>
      </dsp:nvSpPr>
      <dsp:spPr>
        <a:xfrm>
          <a:off x="5483329" y="3724788"/>
          <a:ext cx="4516234" cy="39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45"/>
              </a:lnTo>
              <a:lnTo>
                <a:pt x="4516234" y="242145"/>
              </a:lnTo>
              <a:lnTo>
                <a:pt x="4516234" y="398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D3239-D4D1-4804-90B7-97E0631A2669}">
      <dsp:nvSpPr>
        <dsp:cNvPr id="0" name=""/>
        <dsp:cNvSpPr/>
      </dsp:nvSpPr>
      <dsp:spPr>
        <a:xfrm>
          <a:off x="5483329" y="3724788"/>
          <a:ext cx="2785212" cy="39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45"/>
              </a:lnTo>
              <a:lnTo>
                <a:pt x="2785212" y="242145"/>
              </a:lnTo>
              <a:lnTo>
                <a:pt x="2785212" y="398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5DAA4-C335-45ED-942C-2FC6DE505F8F}">
      <dsp:nvSpPr>
        <dsp:cNvPr id="0" name=""/>
        <dsp:cNvSpPr/>
      </dsp:nvSpPr>
      <dsp:spPr>
        <a:xfrm>
          <a:off x="5483329" y="3724788"/>
          <a:ext cx="1054189" cy="39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45"/>
              </a:lnTo>
              <a:lnTo>
                <a:pt x="1054189" y="242145"/>
              </a:lnTo>
              <a:lnTo>
                <a:pt x="1054189" y="398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12991-CDCB-4A58-8FB5-5FFDF51291D3}">
      <dsp:nvSpPr>
        <dsp:cNvPr id="0" name=""/>
        <dsp:cNvSpPr/>
      </dsp:nvSpPr>
      <dsp:spPr>
        <a:xfrm>
          <a:off x="4593757" y="3724788"/>
          <a:ext cx="889572" cy="398019"/>
        </a:xfrm>
        <a:custGeom>
          <a:avLst/>
          <a:gdLst/>
          <a:ahLst/>
          <a:cxnLst/>
          <a:rect l="0" t="0" r="0" b="0"/>
          <a:pathLst>
            <a:path>
              <a:moveTo>
                <a:pt x="889572" y="0"/>
              </a:moveTo>
              <a:lnTo>
                <a:pt x="889572" y="242145"/>
              </a:lnTo>
              <a:lnTo>
                <a:pt x="0" y="242145"/>
              </a:lnTo>
              <a:lnTo>
                <a:pt x="0" y="398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C1FA5-933F-488C-B4E9-667E29A925EC}">
      <dsp:nvSpPr>
        <dsp:cNvPr id="0" name=""/>
        <dsp:cNvSpPr/>
      </dsp:nvSpPr>
      <dsp:spPr>
        <a:xfrm>
          <a:off x="2566748" y="3724788"/>
          <a:ext cx="2916580" cy="398019"/>
        </a:xfrm>
        <a:custGeom>
          <a:avLst/>
          <a:gdLst/>
          <a:ahLst/>
          <a:cxnLst/>
          <a:rect l="0" t="0" r="0" b="0"/>
          <a:pathLst>
            <a:path>
              <a:moveTo>
                <a:pt x="2916580" y="0"/>
              </a:moveTo>
              <a:lnTo>
                <a:pt x="2916580" y="242145"/>
              </a:lnTo>
              <a:lnTo>
                <a:pt x="0" y="242145"/>
              </a:lnTo>
              <a:lnTo>
                <a:pt x="0" y="398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22EDF-4780-4880-B0F5-F46A53E2A390}">
      <dsp:nvSpPr>
        <dsp:cNvPr id="0" name=""/>
        <dsp:cNvSpPr/>
      </dsp:nvSpPr>
      <dsp:spPr>
        <a:xfrm>
          <a:off x="753898" y="3724788"/>
          <a:ext cx="4729431" cy="398019"/>
        </a:xfrm>
        <a:custGeom>
          <a:avLst/>
          <a:gdLst/>
          <a:ahLst/>
          <a:cxnLst/>
          <a:rect l="0" t="0" r="0" b="0"/>
          <a:pathLst>
            <a:path>
              <a:moveTo>
                <a:pt x="4729431" y="0"/>
              </a:moveTo>
              <a:lnTo>
                <a:pt x="4729431" y="242145"/>
              </a:lnTo>
              <a:lnTo>
                <a:pt x="0" y="242145"/>
              </a:lnTo>
              <a:lnTo>
                <a:pt x="0" y="398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2BA6B-7CC8-4E93-A9F8-35CB30A80F32}">
      <dsp:nvSpPr>
        <dsp:cNvPr id="0" name=""/>
        <dsp:cNvSpPr/>
      </dsp:nvSpPr>
      <dsp:spPr>
        <a:xfrm>
          <a:off x="5437609" y="1561345"/>
          <a:ext cx="91440" cy="1495409"/>
        </a:xfrm>
        <a:custGeom>
          <a:avLst/>
          <a:gdLst/>
          <a:ahLst/>
          <a:cxnLst/>
          <a:rect l="0" t="0" r="0" b="0"/>
          <a:pathLst>
            <a:path>
              <a:moveTo>
                <a:pt x="50700" y="0"/>
              </a:moveTo>
              <a:lnTo>
                <a:pt x="50700" y="1339534"/>
              </a:lnTo>
              <a:lnTo>
                <a:pt x="45720" y="1339534"/>
              </a:lnTo>
              <a:lnTo>
                <a:pt x="45720" y="1495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6B661-00F1-4D2E-836E-079818CB6239}">
      <dsp:nvSpPr>
        <dsp:cNvPr id="0" name=""/>
        <dsp:cNvSpPr/>
      </dsp:nvSpPr>
      <dsp:spPr>
        <a:xfrm>
          <a:off x="3446582" y="1561345"/>
          <a:ext cx="2041727" cy="1495409"/>
        </a:xfrm>
        <a:custGeom>
          <a:avLst/>
          <a:gdLst/>
          <a:ahLst/>
          <a:cxnLst/>
          <a:rect l="0" t="0" r="0" b="0"/>
          <a:pathLst>
            <a:path>
              <a:moveTo>
                <a:pt x="2041727" y="0"/>
              </a:moveTo>
              <a:lnTo>
                <a:pt x="2041727" y="1339534"/>
              </a:lnTo>
              <a:lnTo>
                <a:pt x="0" y="1339534"/>
              </a:lnTo>
              <a:lnTo>
                <a:pt x="0" y="1495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AA8F-FBCD-4053-AB68-8E33B59E9942}">
      <dsp:nvSpPr>
        <dsp:cNvPr id="0" name=""/>
        <dsp:cNvSpPr/>
      </dsp:nvSpPr>
      <dsp:spPr>
        <a:xfrm>
          <a:off x="1624769" y="1561345"/>
          <a:ext cx="3863540" cy="1495409"/>
        </a:xfrm>
        <a:custGeom>
          <a:avLst/>
          <a:gdLst/>
          <a:ahLst/>
          <a:cxnLst/>
          <a:rect l="0" t="0" r="0" b="0"/>
          <a:pathLst>
            <a:path>
              <a:moveTo>
                <a:pt x="3863540" y="0"/>
              </a:moveTo>
              <a:lnTo>
                <a:pt x="3863540" y="1339534"/>
              </a:lnTo>
              <a:lnTo>
                <a:pt x="0" y="1339534"/>
              </a:lnTo>
              <a:lnTo>
                <a:pt x="0" y="1495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EBA0D-12F5-4392-A085-3FA4E3B30B34}">
      <dsp:nvSpPr>
        <dsp:cNvPr id="0" name=""/>
        <dsp:cNvSpPr/>
      </dsp:nvSpPr>
      <dsp:spPr>
        <a:xfrm>
          <a:off x="4447183" y="0"/>
          <a:ext cx="2035031" cy="6021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426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رییس ستاد</a:t>
          </a:r>
          <a:endParaRPr lang="en-GB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4447183" y="0"/>
        <a:ext cx="2035031" cy="602125"/>
      </dsp:txXfrm>
    </dsp:sp>
    <dsp:sp modelId="{E1510503-7213-4E45-8BDA-2DB16AB2FAC6}">
      <dsp:nvSpPr>
        <dsp:cNvPr id="0" name=""/>
        <dsp:cNvSpPr/>
      </dsp:nvSpPr>
      <dsp:spPr>
        <a:xfrm>
          <a:off x="4798291" y="441453"/>
          <a:ext cx="1802091" cy="212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وزیر جهاد کشاورزی: دکتر ساداتی نژاد</a:t>
          </a:r>
          <a:endParaRPr lang="en-GB" sz="900" kern="1200" dirty="0">
            <a:cs typeface="B Titr" panose="00000700000000000000" pitchFamily="2" charset="-78"/>
          </a:endParaRPr>
        </a:p>
      </dsp:txBody>
      <dsp:txXfrm>
        <a:off x="4798291" y="441453"/>
        <a:ext cx="1802091" cy="212111"/>
      </dsp:txXfrm>
    </dsp:sp>
    <dsp:sp modelId="{076824A5-926B-4E9C-AC5F-53F11432C209}">
      <dsp:nvSpPr>
        <dsp:cNvPr id="0" name=""/>
        <dsp:cNvSpPr/>
      </dsp:nvSpPr>
      <dsp:spPr>
        <a:xfrm>
          <a:off x="4285501" y="993864"/>
          <a:ext cx="2405617" cy="567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9426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جانشین ستاد</a:t>
          </a:r>
          <a:endParaRPr lang="en-GB" sz="1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4285501" y="993864"/>
        <a:ext cx="2405617" cy="567481"/>
      </dsp:txXfrm>
    </dsp:sp>
    <dsp:sp modelId="{CCCE3EAA-394D-4403-ADF6-54AD33615834}">
      <dsp:nvSpPr>
        <dsp:cNvPr id="0" name=""/>
        <dsp:cNvSpPr/>
      </dsp:nvSpPr>
      <dsp:spPr>
        <a:xfrm>
          <a:off x="4457720" y="1463764"/>
          <a:ext cx="2448254" cy="221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>
              <a:cs typeface="B Titr" panose="00000700000000000000" pitchFamily="2" charset="-78"/>
            </a:rPr>
            <a:t>رییس سازمان منابع طبیعی و آبخیزداری کشور: دکتر نوبخت</a:t>
          </a:r>
          <a:endParaRPr lang="en-GB" sz="900" kern="1200" dirty="0">
            <a:cs typeface="B Titr" panose="00000700000000000000" pitchFamily="2" charset="-78"/>
          </a:endParaRPr>
        </a:p>
      </dsp:txBody>
      <dsp:txXfrm>
        <a:off x="4457720" y="1463764"/>
        <a:ext cx="2448254" cy="221488"/>
      </dsp:txXfrm>
    </dsp:sp>
    <dsp:sp modelId="{A2C03F8D-783C-4873-B6A3-ECA7B7115DF6}">
      <dsp:nvSpPr>
        <dsp:cNvPr id="0" name=""/>
        <dsp:cNvSpPr/>
      </dsp:nvSpPr>
      <dsp:spPr>
        <a:xfrm>
          <a:off x="881980" y="3056754"/>
          <a:ext cx="1485579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2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fa-IR" sz="1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مالی و پشتیبانی</a:t>
          </a:r>
          <a:endParaRPr lang="en-GB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881980" y="3056754"/>
        <a:ext cx="1485579" cy="668033"/>
      </dsp:txXfrm>
    </dsp:sp>
    <dsp:sp modelId="{B8782E21-4C10-4FA4-A9DD-9F55B868B88C}">
      <dsp:nvSpPr>
        <dsp:cNvPr id="0" name=""/>
        <dsp:cNvSpPr/>
      </dsp:nvSpPr>
      <dsp:spPr>
        <a:xfrm>
          <a:off x="1158273" y="3617254"/>
          <a:ext cx="1342804" cy="254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معاونت برنامه ریزی و اقتصادی وزارت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1158273" y="3617254"/>
        <a:ext cx="1342804" cy="254482"/>
      </dsp:txXfrm>
    </dsp:sp>
    <dsp:sp modelId="{27BDA5AD-7E60-44BE-8AEA-E8ED2B06A1CE}">
      <dsp:nvSpPr>
        <dsp:cNvPr id="0" name=""/>
        <dsp:cNvSpPr/>
      </dsp:nvSpPr>
      <dsp:spPr>
        <a:xfrm>
          <a:off x="2801458" y="3056754"/>
          <a:ext cx="1290248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2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fa-IR" sz="1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ارتباطات و اطلاع رسانی</a:t>
          </a:r>
          <a:endParaRPr lang="en-GB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801458" y="3056754"/>
        <a:ext cx="1290248" cy="668033"/>
      </dsp:txXfrm>
    </dsp:sp>
    <dsp:sp modelId="{62E502B2-DC99-4FBF-8082-2ED06A0C22B3}">
      <dsp:nvSpPr>
        <dsp:cNvPr id="0" name=""/>
        <dsp:cNvSpPr/>
      </dsp:nvSpPr>
      <dsp:spPr>
        <a:xfrm>
          <a:off x="3048139" y="3627971"/>
          <a:ext cx="1161223" cy="255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دفتر روابط عمومی وزارت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3048139" y="3627971"/>
        <a:ext cx="1161223" cy="255781"/>
      </dsp:txXfrm>
    </dsp:sp>
    <dsp:sp modelId="{83E4AADD-2F1C-4CCA-9F57-42F32BA7045F}">
      <dsp:nvSpPr>
        <dsp:cNvPr id="0" name=""/>
        <dsp:cNvSpPr/>
      </dsp:nvSpPr>
      <dsp:spPr>
        <a:xfrm>
          <a:off x="4616243" y="3056754"/>
          <a:ext cx="1734171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2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اجرایی</a:t>
          </a:r>
          <a:endParaRPr lang="en-GB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4616243" y="3056754"/>
        <a:ext cx="1734171" cy="668033"/>
      </dsp:txXfrm>
    </dsp:sp>
    <dsp:sp modelId="{F95CA9BA-5D7E-4B2F-824B-2F033DF5EF5D}">
      <dsp:nvSpPr>
        <dsp:cNvPr id="0" name=""/>
        <dsp:cNvSpPr/>
      </dsp:nvSpPr>
      <dsp:spPr>
        <a:xfrm>
          <a:off x="4943207" y="3587728"/>
          <a:ext cx="1513806" cy="246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سازمان منابع طبیعی و آبخیزداری کشور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4943207" y="3587728"/>
        <a:ext cx="1513806" cy="246767"/>
      </dsp:txXfrm>
    </dsp:sp>
    <dsp:sp modelId="{8044B593-0F94-4A77-B289-839FE495C58E}">
      <dsp:nvSpPr>
        <dsp:cNvPr id="0" name=""/>
        <dsp:cNvSpPr/>
      </dsp:nvSpPr>
      <dsp:spPr>
        <a:xfrm>
          <a:off x="108774" y="4122807"/>
          <a:ext cx="1290248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426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فناوری</a:t>
          </a:r>
          <a:endParaRPr lang="en-GB" sz="13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08774" y="4122807"/>
        <a:ext cx="1290248" cy="668033"/>
      </dsp:txXfrm>
    </dsp:sp>
    <dsp:sp modelId="{6447A673-5918-436F-9395-4B781D618639}">
      <dsp:nvSpPr>
        <dsp:cNvPr id="0" name=""/>
        <dsp:cNvSpPr/>
      </dsp:nvSpPr>
      <dsp:spPr>
        <a:xfrm>
          <a:off x="366823" y="4642389"/>
          <a:ext cx="1161223" cy="222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دفتر مهندسی و مطالعات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366823" y="4642389"/>
        <a:ext cx="1161223" cy="222677"/>
      </dsp:txXfrm>
    </dsp:sp>
    <dsp:sp modelId="{2DA9B614-78CB-4998-A20B-431D72AC0252}">
      <dsp:nvSpPr>
        <dsp:cNvPr id="0" name=""/>
        <dsp:cNvSpPr/>
      </dsp:nvSpPr>
      <dsp:spPr>
        <a:xfrm>
          <a:off x="1839796" y="4122807"/>
          <a:ext cx="1453903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426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مالی و پشتیبانی</a:t>
          </a:r>
          <a:endParaRPr lang="en-GB" sz="13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839796" y="4122807"/>
        <a:ext cx="1453903" cy="668033"/>
      </dsp:txXfrm>
    </dsp:sp>
    <dsp:sp modelId="{54D2E144-EFC2-4300-887D-23E5E374827E}">
      <dsp:nvSpPr>
        <dsp:cNvPr id="0" name=""/>
        <dsp:cNvSpPr/>
      </dsp:nvSpPr>
      <dsp:spPr>
        <a:xfrm>
          <a:off x="2068167" y="4646885"/>
          <a:ext cx="1384236" cy="2136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معاونت برنامه ریزی و منابع انسانی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2068167" y="4646885"/>
        <a:ext cx="1384236" cy="213686"/>
      </dsp:txXfrm>
    </dsp:sp>
    <dsp:sp modelId="{50DD1200-F1A8-4601-93D4-B6508B8786F1}">
      <dsp:nvSpPr>
        <dsp:cNvPr id="0" name=""/>
        <dsp:cNvSpPr/>
      </dsp:nvSpPr>
      <dsp:spPr>
        <a:xfrm>
          <a:off x="3764153" y="4122807"/>
          <a:ext cx="1659208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426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فرهنگ سازی و مشارکت مردمی</a:t>
          </a:r>
          <a:endParaRPr lang="en-GB" sz="13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764153" y="4122807"/>
        <a:ext cx="1659208" cy="668033"/>
      </dsp:txXfrm>
    </dsp:sp>
    <dsp:sp modelId="{AF3F1774-9B35-473B-9291-1FF6E696D356}">
      <dsp:nvSpPr>
        <dsp:cNvPr id="0" name=""/>
        <dsp:cNvSpPr/>
      </dsp:nvSpPr>
      <dsp:spPr>
        <a:xfrm>
          <a:off x="4064229" y="4648209"/>
          <a:ext cx="1446130" cy="211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دفتر آموزش، ترویج و مشارکت های مردمی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4064229" y="4648209"/>
        <a:ext cx="1446130" cy="211038"/>
      </dsp:txXfrm>
    </dsp:sp>
    <dsp:sp modelId="{1C2410DA-30ED-4C13-B552-CBA72B423CB8}">
      <dsp:nvSpPr>
        <dsp:cNvPr id="0" name=""/>
        <dsp:cNvSpPr/>
      </dsp:nvSpPr>
      <dsp:spPr>
        <a:xfrm>
          <a:off x="5822108" y="4122807"/>
          <a:ext cx="1430821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426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تولید نهال و نهال کاری</a:t>
          </a:r>
          <a:endParaRPr lang="en-GB" sz="13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5822108" y="4122807"/>
        <a:ext cx="1430821" cy="668033"/>
      </dsp:txXfrm>
    </dsp:sp>
    <dsp:sp modelId="{988E8E63-F413-45DA-B9F0-8E6AF63CEFF6}">
      <dsp:nvSpPr>
        <dsp:cNvPr id="0" name=""/>
        <dsp:cNvSpPr/>
      </dsp:nvSpPr>
      <dsp:spPr>
        <a:xfrm>
          <a:off x="6150444" y="4642389"/>
          <a:ext cx="1161223" cy="222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مرکز جنگل های خارج از شمال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6150444" y="4642389"/>
        <a:ext cx="1161223" cy="222677"/>
      </dsp:txXfrm>
    </dsp:sp>
    <dsp:sp modelId="{1FED7E22-6235-4025-B582-9ED397404649}">
      <dsp:nvSpPr>
        <dsp:cNvPr id="0" name=""/>
        <dsp:cNvSpPr/>
      </dsp:nvSpPr>
      <dsp:spPr>
        <a:xfrm>
          <a:off x="7623417" y="4122807"/>
          <a:ext cx="1290248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426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اطلاع رسانی</a:t>
          </a:r>
          <a:endParaRPr lang="en-GB" sz="13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7623417" y="4122807"/>
        <a:ext cx="1290248" cy="668033"/>
      </dsp:txXfrm>
    </dsp:sp>
    <dsp:sp modelId="{F0FFF020-1F96-408C-A9DF-FF86BAFA065F}">
      <dsp:nvSpPr>
        <dsp:cNvPr id="0" name=""/>
        <dsp:cNvSpPr/>
      </dsp:nvSpPr>
      <dsp:spPr>
        <a:xfrm>
          <a:off x="7881467" y="4642389"/>
          <a:ext cx="1161223" cy="222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دفتر روابط عمومی و امور بین الملل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7881467" y="4642389"/>
        <a:ext cx="1161223" cy="222677"/>
      </dsp:txXfrm>
    </dsp:sp>
    <dsp:sp modelId="{A3C8E6A6-7EBE-4BC6-8169-B8982CD89E9D}">
      <dsp:nvSpPr>
        <dsp:cNvPr id="0" name=""/>
        <dsp:cNvSpPr/>
      </dsp:nvSpPr>
      <dsp:spPr>
        <a:xfrm>
          <a:off x="9354440" y="4122807"/>
          <a:ext cx="1290248" cy="6680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4267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کارگروه علمی</a:t>
          </a:r>
          <a:endParaRPr lang="en-GB" sz="13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9354440" y="4122807"/>
        <a:ext cx="1290248" cy="668033"/>
      </dsp:txXfrm>
    </dsp:sp>
    <dsp:sp modelId="{252DC53C-76CC-4D5B-92D0-DD9479AECB2C}">
      <dsp:nvSpPr>
        <dsp:cNvPr id="0" name=""/>
        <dsp:cNvSpPr/>
      </dsp:nvSpPr>
      <dsp:spPr>
        <a:xfrm>
          <a:off x="9612490" y="4642389"/>
          <a:ext cx="1161223" cy="222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شورای جنگل، مرتع و آبخیزداری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9612490" y="4642389"/>
        <a:ext cx="1161223" cy="222677"/>
      </dsp:txXfrm>
    </dsp:sp>
    <dsp:sp modelId="{4CC4E31D-38A5-44A4-9C27-4F11FDA26560}">
      <dsp:nvSpPr>
        <dsp:cNvPr id="0" name=""/>
        <dsp:cNvSpPr/>
      </dsp:nvSpPr>
      <dsp:spPr>
        <a:xfrm>
          <a:off x="6866363" y="3056754"/>
          <a:ext cx="1491953" cy="6680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9426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fa-IR" sz="12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مسؤولیت اجتماعی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fa-IR" sz="12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و مشارکت مردمی</a:t>
          </a:r>
          <a:endParaRPr lang="en-GB" sz="12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6866363" y="3056754"/>
        <a:ext cx="1491953" cy="668026"/>
      </dsp:txXfrm>
    </dsp:sp>
    <dsp:sp modelId="{58FD2693-F8C7-4450-9654-B99B0DA0C907}">
      <dsp:nvSpPr>
        <dsp:cNvPr id="0" name=""/>
        <dsp:cNvSpPr/>
      </dsp:nvSpPr>
      <dsp:spPr>
        <a:xfrm>
          <a:off x="7167309" y="3616605"/>
          <a:ext cx="1319823" cy="210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خیرین و بنگاه های تولیدات سلولزی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7167309" y="3616605"/>
        <a:ext cx="1319823" cy="210321"/>
      </dsp:txXfrm>
    </dsp:sp>
    <dsp:sp modelId="{5BFA694C-1ADF-4357-B437-9AFFE53ED3E5}">
      <dsp:nvSpPr>
        <dsp:cNvPr id="0" name=""/>
        <dsp:cNvSpPr/>
      </dsp:nvSpPr>
      <dsp:spPr>
        <a:xfrm>
          <a:off x="8777538" y="3056754"/>
          <a:ext cx="1591921" cy="6225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2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کمیته علمی</a:t>
          </a:r>
          <a:endParaRPr lang="en-GB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8777538" y="3056754"/>
        <a:ext cx="1591921" cy="622593"/>
      </dsp:txXfrm>
    </dsp:sp>
    <dsp:sp modelId="{3792FE6E-76E4-45FF-8DEF-D7BEAF6CA5FB}">
      <dsp:nvSpPr>
        <dsp:cNvPr id="0" name=""/>
        <dsp:cNvSpPr/>
      </dsp:nvSpPr>
      <dsp:spPr>
        <a:xfrm>
          <a:off x="9019992" y="3536928"/>
          <a:ext cx="1494135" cy="256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00" kern="1200" dirty="0">
              <a:cs typeface="B Titr" panose="00000700000000000000" pitchFamily="2" charset="-78"/>
            </a:rPr>
            <a:t>موسسه تحقیقات جنگلها و مراتع کشور</a:t>
          </a:r>
          <a:endParaRPr lang="en-GB" sz="700" kern="1200" dirty="0">
            <a:cs typeface="B Titr" panose="00000700000000000000" pitchFamily="2" charset="-78"/>
          </a:endParaRPr>
        </a:p>
      </dsp:txBody>
      <dsp:txXfrm>
        <a:off x="9019992" y="3536928"/>
        <a:ext cx="1494135" cy="256055"/>
      </dsp:txXfrm>
    </dsp:sp>
    <dsp:sp modelId="{6A941360-4C82-4C02-B0E6-5025CE53E715}">
      <dsp:nvSpPr>
        <dsp:cNvPr id="0" name=""/>
        <dsp:cNvSpPr/>
      </dsp:nvSpPr>
      <dsp:spPr>
        <a:xfrm>
          <a:off x="4096580" y="2088739"/>
          <a:ext cx="1267372" cy="484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2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مجری طرح</a:t>
          </a:r>
          <a:endParaRPr lang="en-GB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4096580" y="2088739"/>
        <a:ext cx="1267372" cy="484558"/>
      </dsp:txXfrm>
    </dsp:sp>
    <dsp:sp modelId="{E267366C-0F43-449E-968E-C0788C66B0D4}">
      <dsp:nvSpPr>
        <dsp:cNvPr id="0" name=""/>
        <dsp:cNvSpPr/>
      </dsp:nvSpPr>
      <dsp:spPr>
        <a:xfrm>
          <a:off x="4419113" y="2522205"/>
          <a:ext cx="1032118" cy="234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دکتر رضا احمدی</a:t>
          </a:r>
          <a:endParaRPr lang="en-GB" sz="800" kern="1200" dirty="0">
            <a:cs typeface="B Titr" panose="00000700000000000000" pitchFamily="2" charset="-78"/>
          </a:endParaRPr>
        </a:p>
      </dsp:txBody>
      <dsp:txXfrm>
        <a:off x="4419113" y="2522205"/>
        <a:ext cx="1032118" cy="234165"/>
      </dsp:txXfrm>
    </dsp:sp>
    <dsp:sp modelId="{08CBA0DF-3358-472E-8E6B-79D36D0F8B7E}">
      <dsp:nvSpPr>
        <dsp:cNvPr id="0" name=""/>
        <dsp:cNvSpPr/>
      </dsp:nvSpPr>
      <dsp:spPr>
        <a:xfrm>
          <a:off x="5751612" y="2088739"/>
          <a:ext cx="1335704" cy="484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426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دبیر ستاد</a:t>
          </a:r>
          <a:endParaRPr lang="en-GB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5751612" y="2088739"/>
        <a:ext cx="1335704" cy="484558"/>
      </dsp:txXfrm>
    </dsp:sp>
    <dsp:sp modelId="{473FDFDD-FC1B-4A4F-98E1-E5A0B6E7077D}">
      <dsp:nvSpPr>
        <dsp:cNvPr id="0" name=""/>
        <dsp:cNvSpPr/>
      </dsp:nvSpPr>
      <dsp:spPr>
        <a:xfrm>
          <a:off x="6013677" y="2530697"/>
          <a:ext cx="1266837" cy="194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" kern="1200" dirty="0">
              <a:cs typeface="B Titr" panose="00000700000000000000" pitchFamily="2" charset="-78"/>
            </a:rPr>
            <a:t>معاونت امور جنگل:دکتر شعبانیان</a:t>
          </a:r>
          <a:endParaRPr lang="en-GB" sz="800" kern="1200" dirty="0">
            <a:cs typeface="B Titr" panose="00000700000000000000" pitchFamily="2" charset="-78"/>
          </a:endParaRPr>
        </a:p>
      </dsp:txBody>
      <dsp:txXfrm>
        <a:off x="6013677" y="2530697"/>
        <a:ext cx="1266837" cy="1944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624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131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048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87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9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197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151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60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2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448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35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2ACC9-0286-4F09-AD3D-F25024954074}" type="datetimeFigureOut">
              <a:rPr lang="fa-IR" smtClean="0"/>
              <a:t>1445/05/04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0090-22E3-405A-856D-A9D1AE06E2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7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&#1662;&#1740;&#1608;&#1587;&#1578;%20&#1740;&#1705;-%20&#1601;&#1585;&#1605;%20&#1588;&#1606;&#1575;&#1587;&#1606;&#1575;&#1605;&#1607;%20&#1601;&#1606;&#1740;%20&#1593;&#1585;&#1589;&#1607;%20&#1607;&#1575;&#1740;%20&#1583;&#1585;&#1582;&#1578;%20&#1705;&#1575;&#1585;&#1740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&#1662;&#1740;&#1608;&#1587;&#1578;%20&#1583;&#1608;-%20&#1588;&#1585;&#1581;%20&#1582;&#1583;&#1605;&#1575;&#1578;%20&#1605;&#1591;&#1575;&#1604;&#1593;&#1575;&#1578;%20&#1591;&#1585;&#1581;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&#1662;&#1740;&#1608;&#1587;&#1578;%20&#1587;&#1607;-%20&#1591;&#1585;&#1581;%20&#1578;&#1740;&#1662;%20&#1583;&#1585;&#1582;&#1578;%20&#1705;&#1575;&#1585;&#1740;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&#1606;&#1592;&#1575;&#1605;%20&#1578;&#1608;&#1604;&#1740;&#1583;%20&#1606;&#1607;&#1575;&#1604;%20&#1608;%20&#1605;&#1583;&#1740;&#1585;&#1740;&#1578;%20&#1576;&#1607;&#1585;&#1607;%20&#1608;&#1585;&#1740;%20&#1606;&#1607;&#1575;&#1604;&#1587;&#1578;&#1575;&#1606;&#1607;&#1575;&#1740;%20&#1580;&#1606;&#1711;&#1604;&#1740;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4;%20&#1575;&#1580;&#1585;&#1575;&#1740;%20&#1591;&#1585;&#1581;%20&#1580;&#1606;&#1711;&#1604;&#1705;&#1575;&#1585;&#1740;%20&#1606;&#1575;&#1581;&#1740;&#1607;%20&#1607;&#1740;&#1585;&#1705;&#1575;&#1606;&#1740;%20&#1608;&#1575;&#1585;&#1587;&#1576;&#1575;&#1585;&#1575;&#1606;&#1740;-%20&#1606;&#1607;&#1575;&#1740;&#1740;.docx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588;&#1740;&#1608;&#1607;&#8204;&#1606;&#1575;&#1605;&#1607;%20&#1578;&#1607;&#1740;&#1607;%20&#1576;&#1584;&#1585;&#1548;%20&#1578;&#1608;&#1604;&#1740;&#1583;%20&#1606;&#1607;&#1575;&#1604;%20&#1608;%20&#1580;&#1606;&#1711;&#1604;&#1705;&#1575;&#1585;&#1740;%20&#1711;&#1608;&#1606;&#1607;%20&#1607;&#1575;&#1740;%20&#1580;&#1606;&#1711;&#1604;&#1740;%20&#1586;&#1575;&#1711;&#1585;&#1587;.pdf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4;%20&#1594;&#1606;&#1740;%20&#1587;&#1575;&#1586;&#1740;%20&#1608;%20&#1576;&#1584;&#1585;%20&#1705;&#1575;&#1585;&#1740;%20&#1583;&#1585;%20&#1605;&#1606;&#1575;&#1591;&#1602;%20&#1582;&#1588;&#1705;%20&#1608;%20&#1606;&#1740;&#1605;&#1607;%20&#1582;&#1588;&#1705;.doc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0;&#1600;&#1604;%20&#1605;&#1585;&#1575;&#1602;&#1576;&#1578;%20&#1608;%20&#1606;&#1711;&#1607;&#1583;&#1575;&#1585;&#1740;%20&#1575;&#1586;%20&#1580;&#1606;&#1711;&#1604;&#1705;&#1575;&#1585;&#1740;%20&#1607;&#1575;&#1740;%20&#1587;&#1606;&#1608;&#1575;&#1578;&#1740;.doc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4;%20&#1606;&#1607;&#1575;&#1604;&#1705;&#1575;&#1585;&#1740;%20&#1608;%20&#1576;&#1584;&#1585;&#1705;&#1575;&#1585;&#1740;%20&#1576;&#1575;%20&#1578;&#1571;&#1705;&#1740;&#1583;%20&#1576;&#1585;%20&#1578;&#1705;&#1606;&#1740;&#1705;%20&#1607;&#1575;&#1740;%20&#1584;&#1582;&#1740;&#1585;&#1607;%20&#1606;&#1586;&#1608;&#1604;&#1575;&#1578;.pdf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4;%20&#1601;&#1606;&#1610;%20&#1608;%20&#1575;&#1580;&#1585;&#1575;&#1610;&#1610;%20&#1662;&#1585;&#1608;&#1688;&#1607;%20&#1607;&#1575;&#1610;%20&#1605;&#1583;&#1610;&#1585;&#1610;&#1578;%20&#1585;&#1608;&#1575;&#1606;&#1575;&#1576;%20&#1583;&#1585;%20&#1605;&#1606;&#1575;&#1591;&#1602;%20&#1576;&#1740;&#1575;&#1576;&#1575;&#1606;&#1740;.pdf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585;&#1575;&#1607;&#1606;&#1605;&#1575;&#1740;%20&#1575;&#1580;&#1585;&#1575;&#1740;%20&#1591;&#1585;&#1581;%20&#1605;&#1604;&#1740;%20&#1586;&#1585;&#1575;&#1593;&#1578;%20&#1670;&#1608;&#1576;.docx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microsoft.com/office/2007/relationships/diagramDrawing" Target="../diagrams/drawing4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5.jpeg"/><Relationship Id="rId7" Type="http://schemas.openxmlformats.org/officeDocument/2006/relationships/image" Target="../media/image11.jpe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4.jpeg"/><Relationship Id="rId29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24" Type="http://schemas.openxmlformats.org/officeDocument/2006/relationships/diagramQuickStyle" Target="../diagrams/quickStyle4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openxmlformats.org/officeDocument/2006/relationships/diagramLayout" Target="../diagrams/layout4.xml"/><Relationship Id="rId28" Type="http://schemas.openxmlformats.org/officeDocument/2006/relationships/diagramLayout" Target="../diagrams/layout5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3.jpeg"/><Relationship Id="rId31" Type="http://schemas.microsoft.com/office/2007/relationships/diagramDrawing" Target="../diagrams/drawing5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Data" Target="../diagrams/data4.xml"/><Relationship Id="rId27" Type="http://schemas.openxmlformats.org/officeDocument/2006/relationships/diagramData" Target="../diagrams/data5.xml"/><Relationship Id="rId30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&#1588;&#1740;&#1608;&#1607;%20&#1606;&#1575;&#1605;&#1607;%20&#1575;&#1580;&#1585;&#1575;&#1740;&#1740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sm 12 copy"/>
          <p:cNvPicPr>
            <a:picLocks noChangeArrowheads="1"/>
          </p:cNvPicPr>
          <p:nvPr/>
        </p:nvPicPr>
        <p:blipFill>
          <a:blip r:embed="rId2" cstate="print"/>
          <a:srcRect l="-16000" t="-1373" r="-3053"/>
          <a:stretch>
            <a:fillRect/>
          </a:stretch>
        </p:blipFill>
        <p:spPr bwMode="auto">
          <a:xfrm>
            <a:off x="3215680" y="1"/>
            <a:ext cx="5943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D:\Amini\desktop information\desktop information1\Desktop\New folder\Mine\accessories for power point\Sazeman-Jahad-Keshavarz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369" y="116632"/>
            <a:ext cx="10572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\\7-sadighi-paris\amini-mahmoodian\اطلاعات برای جلسه 13-02-94\آرم جديد سازما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8641"/>
            <a:ext cx="1333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z.adbesh\Dropbox\IMG-20211101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005064"/>
            <a:ext cx="9144000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6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4112" y="0"/>
            <a:ext cx="4441371" cy="805543"/>
          </a:xfrm>
        </p:spPr>
        <p:txBody>
          <a:bodyPr>
            <a:normAutofit/>
          </a:bodyPr>
          <a:lstStyle/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2-2- فرم شناسنامه فنی طرح...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48598" y="4120443"/>
            <a:ext cx="2743401" cy="2743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ACC2F0-FD26-9202-B6E8-C2F83B450B9A}"/>
              </a:ext>
            </a:extLst>
          </p:cNvPr>
          <p:cNvSpPr txBox="1"/>
          <p:nvPr/>
        </p:nvSpPr>
        <p:spPr>
          <a:xfrm>
            <a:off x="5195922" y="257543"/>
            <a:ext cx="2183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500"/>
              </a:spcAft>
            </a:pPr>
            <a:r>
              <a:rPr lang="fa-IR" sz="1800" b="1" dirty="0">
                <a:cs typeface="B Nazanin" panose="00000400000000000000" pitchFamily="2" charset="-78"/>
              </a:rPr>
              <a:t>پیوست شماره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6" y="208189"/>
            <a:ext cx="4898065" cy="6417800"/>
          </a:xfrm>
          <a:prstGeom prst="rect">
            <a:avLst/>
          </a:prstGeom>
        </p:spPr>
      </p:pic>
      <p:sp>
        <p:nvSpPr>
          <p:cNvPr id="7" name="Striped Right Arrow 6">
            <a:hlinkClick r:id="rId4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3" y="117288"/>
            <a:ext cx="4708649" cy="618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9437" y="-21803"/>
            <a:ext cx="3746046" cy="890086"/>
          </a:xfrm>
        </p:spPr>
        <p:txBody>
          <a:bodyPr>
            <a:normAutofit/>
          </a:bodyPr>
          <a:lstStyle/>
          <a:p>
            <a:pPr algn="r"/>
            <a:r>
              <a:rPr lang="fa-IR" sz="2600" dirty="0">
                <a:solidFill>
                  <a:srgbClr val="FF0000"/>
                </a:solidFill>
                <a:cs typeface="B Titr" panose="00000700000000000000" pitchFamily="2" charset="-78"/>
              </a:rPr>
              <a:t>2-3- شرح خدمات مطالعات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34500" y="3915778"/>
            <a:ext cx="2857500" cy="2857500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916192" y="931023"/>
            <a:ext cx="4317002" cy="5374527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sz="1600" b="1" dirty="0">
                <a:cs typeface="B Titr" panose="00000700000000000000" pitchFamily="2" charset="-78"/>
              </a:rPr>
              <a:t>فصل اول- اقدامات اولیه و تمهیدات مطالعه</a:t>
            </a:r>
          </a:p>
          <a:p>
            <a:pPr lvl="0" algn="r" rtl="1"/>
            <a:r>
              <a:rPr lang="fa-IR" sz="1100" b="1" dirty="0">
                <a:cs typeface="B Titr" panose="00000700000000000000" pitchFamily="2" charset="-78"/>
              </a:rPr>
              <a:t>1-1-انتخاب عرصه 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050" b="1" dirty="0">
                <a:cs typeface="B Titr" panose="00000700000000000000" pitchFamily="2" charset="-78"/>
              </a:rPr>
              <a:t>1-2- انجام مطالعات و تهیه طرح</a:t>
            </a:r>
            <a:endParaRPr lang="fa-IR" sz="1600" b="1" dirty="0">
              <a:cs typeface="B Titr" panose="00000700000000000000" pitchFamily="2" charset="-78"/>
            </a:endParaRPr>
          </a:p>
          <a:p>
            <a:pPr algn="r" rtl="1"/>
            <a:r>
              <a:rPr lang="fa-IR" sz="1600" b="1" dirty="0">
                <a:cs typeface="B Titr" panose="00000700000000000000" pitchFamily="2" charset="-78"/>
              </a:rPr>
              <a:t>فصل دوم – مطالعات پایه</a:t>
            </a:r>
            <a:endParaRPr lang="en-US" sz="1600" dirty="0">
              <a:cs typeface="B Titr" panose="00000700000000000000" pitchFamily="2" charset="-78"/>
            </a:endParaRPr>
          </a:p>
          <a:p>
            <a:pPr marL="263525" lvl="1" indent="-263525" algn="r" rtl="1">
              <a:tabLst>
                <a:tab pos="354013" algn="l"/>
              </a:tabLst>
            </a:pPr>
            <a:r>
              <a:rPr lang="fa-IR" sz="1300" b="1" dirty="0">
                <a:cs typeface="B Titr" panose="00000700000000000000" pitchFamily="2" charset="-78"/>
              </a:rPr>
              <a:t>2-1- مطالعات فیزیکی</a:t>
            </a:r>
            <a:endParaRPr lang="en-US" sz="13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2-1-1- مطالعات فیزیوگرافی</a:t>
            </a: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2-1-2- مطالعات هوا و اقلیم‌شناسی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2-1-3- زمین شناسی و ژئومورفولوژی</a:t>
            </a: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2-1-3- زمین شناسی و ژئومورفولوژی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2-1-4- ارزیابی منابع و تناسب اراضی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2-1-5- مطالعات هیدرولوژی و منابع آب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2-1-۶- فرسایش خاک و رسوب: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400" dirty="0">
                <a:cs typeface="B Titr" panose="00000700000000000000" pitchFamily="2" charset="-78"/>
              </a:rPr>
              <a:t> 2-2- مطالعات بیوفیزیکی</a:t>
            </a:r>
            <a:endParaRPr lang="en-US" sz="1400" dirty="0">
              <a:cs typeface="B Titr" panose="00000700000000000000" pitchFamily="2" charset="-78"/>
            </a:endParaRPr>
          </a:p>
          <a:p>
            <a:pPr algn="r" rtl="1"/>
            <a:r>
              <a:rPr lang="fa-IR" sz="1600" b="1" u="sng" dirty="0">
                <a:cs typeface="B Titr" panose="00000700000000000000" pitchFamily="2" charset="-78"/>
              </a:rPr>
              <a:t>2-2-1- مطالعات پوشش گیاهی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dirty="0">
                <a:cs typeface="B Titr" panose="00000700000000000000" pitchFamily="2" charset="-78"/>
              </a:rPr>
              <a:t>2-2-1-1- بررسی‌های کلی و مقدماتی پوشش گیاهی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dirty="0">
                <a:cs typeface="B Titr" panose="00000700000000000000" pitchFamily="2" charset="-78"/>
              </a:rPr>
              <a:t>2-2-1-2- مطالعه پوشش گیاهی عرصه‌های جنگلی ناحیه شمال کشور (هیرکانی و ارسبارانی)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dirty="0">
                <a:cs typeface="B Titr" panose="00000700000000000000" pitchFamily="2" charset="-78"/>
              </a:rPr>
              <a:t>2-2-1-3- جنگل‌های خارج از شمال (زاگرسی، ایران و تورانی و خلیج فارس و عمانی)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dirty="0">
                <a:cs typeface="B Titr" panose="00000700000000000000" pitchFamily="2" charset="-78"/>
              </a:rPr>
              <a:t>2-2-1-4- سایر موارد مرتبط با پوشش گیاهی عرصه‌های جنگلی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100" b="1" dirty="0">
                <a:cs typeface="B Titr" panose="00000700000000000000" pitchFamily="2" charset="-78"/>
              </a:rPr>
              <a:t>2-2-1-۵- پوشش گیاهی مناطق بیابانی</a:t>
            </a:r>
          </a:p>
          <a:p>
            <a:pPr algn="r" rtl="1"/>
            <a:r>
              <a:rPr lang="fa-IR" sz="1100" b="1" u="sng" dirty="0">
                <a:cs typeface="B Titr" panose="00000700000000000000" pitchFamily="2" charset="-78"/>
              </a:rPr>
              <a:t>2-2-2- محیط زیست، حیات وحش و مناطق تحت مدیریت سازمان حفاظت محیط زیست</a:t>
            </a:r>
            <a:endParaRPr lang="en-US" sz="1100" dirty="0">
              <a:cs typeface="B Titr" panose="00000700000000000000" pitchFamily="2" charset="-78"/>
            </a:endParaRPr>
          </a:p>
          <a:p>
            <a:pPr algn="r" rtl="1"/>
            <a:r>
              <a:rPr lang="fa-IR" sz="1600" b="1" u="sng" dirty="0">
                <a:cs typeface="B Titr" panose="00000700000000000000" pitchFamily="2" charset="-78"/>
              </a:rPr>
              <a:t>2-2-3- مطالعات اقتصادی و اجتماعی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/>
            <a:r>
              <a:rPr lang="fa-IR" sz="1600" dirty="0">
                <a:cs typeface="B Titr" panose="00000700000000000000" pitchFamily="2" charset="-78"/>
              </a:rPr>
              <a:t>فصل سوم- تلفیق و برنامه‌ریزی</a:t>
            </a:r>
            <a:endParaRPr lang="en-US" sz="1600" dirty="0">
              <a:cs typeface="B Titr" panose="00000700000000000000" pitchFamily="2" charset="-78"/>
            </a:endParaRPr>
          </a:p>
          <a:p>
            <a:pPr algn="r" rtl="1"/>
            <a:r>
              <a:rPr lang="fa-IR" sz="1300" b="1" u="sng" dirty="0">
                <a:cs typeface="B Titr" panose="00000700000000000000" pitchFamily="2" charset="-78"/>
              </a:rPr>
              <a:t>3-1- ارزیابی توانمندی‌ها و محدودیت‌های اکولوژیک حوزه آبخیز مورد مطالعه‌</a:t>
            </a:r>
            <a:endParaRPr lang="en-US" sz="1300" dirty="0">
              <a:cs typeface="B Titr" panose="00000700000000000000" pitchFamily="2" charset="-78"/>
            </a:endParaRPr>
          </a:p>
          <a:p>
            <a:pPr algn="r" rtl="1"/>
            <a:endParaRPr lang="en-US" sz="1600" dirty="0">
              <a:cs typeface="B Titr" panose="00000700000000000000" pitchFamily="2" charset="-78"/>
            </a:endParaRPr>
          </a:p>
          <a:p>
            <a:pPr lvl="0" algn="r" rtl="1"/>
            <a:endParaRPr lang="en-US" sz="1600" dirty="0">
              <a:cs typeface="B Titr" panose="00000700000000000000" pitchFamily="2" charset="-78"/>
            </a:endParaRPr>
          </a:p>
          <a:p>
            <a:pPr algn="r" rtl="1"/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B3858E-DE20-5813-B543-6BC642929267}"/>
              </a:ext>
            </a:extLst>
          </p:cNvPr>
          <p:cNvSpPr txBox="1"/>
          <p:nvPr/>
        </p:nvSpPr>
        <p:spPr>
          <a:xfrm>
            <a:off x="5195922" y="257543"/>
            <a:ext cx="2183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500"/>
              </a:spcAft>
            </a:pPr>
            <a:r>
              <a:rPr lang="fa-IR" sz="1800" b="1" dirty="0">
                <a:cs typeface="B Nazanin" panose="00000400000000000000" pitchFamily="2" charset="-78"/>
              </a:rPr>
              <a:t>پیوست شماره 2</a:t>
            </a:r>
          </a:p>
        </p:txBody>
      </p:sp>
      <p:sp>
        <p:nvSpPr>
          <p:cNvPr id="7" name="Striped Right Arrow 6">
            <a:hlinkClick r:id="rId4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4" y="257543"/>
            <a:ext cx="4275639" cy="6116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4548716"/>
            <a:ext cx="2309284" cy="23092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5255" y="86487"/>
            <a:ext cx="4550228" cy="632567"/>
          </a:xfrm>
        </p:spPr>
        <p:txBody>
          <a:bodyPr>
            <a:normAutofit/>
          </a:bodyPr>
          <a:lstStyle/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2-4- طرح تیپ درخت کاری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5143" y="2152073"/>
            <a:ext cx="3811360" cy="422166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1- مقدمه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2- چکیده طرح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3- اهداف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4- موقعيت جغرافيايي و مساحت  طرح</a:t>
            </a:r>
            <a:endParaRPr lang="en-GB" sz="1400" dirty="0">
              <a:cs typeface="B Titr" panose="00000700000000000000" pitchFamily="2" charset="-78"/>
            </a:endParaRP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5- توپوگرافي منطقه طرح</a:t>
            </a:r>
            <a:endParaRPr lang="en-GB" sz="1400" dirty="0">
              <a:cs typeface="B Titr" panose="00000700000000000000" pitchFamily="2" charset="-78"/>
            </a:endParaRP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6- نقشه­ها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7- وضعیت حقوقی و مالكيت عرصه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8- آب و هوا و اقلیم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9- وضعيت خاك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10- منابع تامين آب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11- پوشش گياهي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12- زمان­بندی اجرای طرح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13- روش درخت کاری ونحوه كاشت</a:t>
            </a:r>
          </a:p>
          <a:p>
            <a:pPr lvl="0"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14- هزینه ها و درآمدهای طرح</a:t>
            </a:r>
          </a:p>
          <a:p>
            <a:pPr lvl="0" algn="r" rtl="1">
              <a:spcAft>
                <a:spcPts val="500"/>
              </a:spcAft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7" name="Striped Right Arrow 6">
            <a:hlinkClick r:id="rId4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C05402-400C-C60F-FEC9-3AC221A7F039}"/>
              </a:ext>
            </a:extLst>
          </p:cNvPr>
          <p:cNvSpPr txBox="1"/>
          <p:nvPr/>
        </p:nvSpPr>
        <p:spPr>
          <a:xfrm>
            <a:off x="5195922" y="257543"/>
            <a:ext cx="2183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500"/>
              </a:spcAft>
            </a:pPr>
            <a:r>
              <a:rPr lang="fa-IR" sz="1800" b="1" dirty="0">
                <a:cs typeface="B Nazanin" panose="00000400000000000000" pitchFamily="2" charset="-78"/>
              </a:rPr>
              <a:t>پیوست شماره 3</a:t>
            </a:r>
          </a:p>
        </p:txBody>
      </p:sp>
    </p:spTree>
    <p:extLst>
      <p:ext uri="{BB962C8B-B14F-4D97-AF65-F5344CB8AC3E}">
        <p14:creationId xmlns:p14="http://schemas.microsoft.com/office/powerpoint/2010/main" val="23326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.adbesh\Downloads\ایده\68d6eae16fd7824bd2a10849e360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73875" cy="685800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48" y="4381048"/>
            <a:ext cx="3368151" cy="12670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8990" y="2161268"/>
            <a:ext cx="6903719" cy="13255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بخش سوم– دستورالعمل های فنی و اجرایی به تفکیک مناطق رویشی</a:t>
            </a:r>
            <a:endParaRPr lang="fa-I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0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411383"/>
            <a:ext cx="4576795" cy="596152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1790" y="0"/>
            <a:ext cx="8853693" cy="805543"/>
          </a:xfrm>
        </p:spPr>
        <p:txBody>
          <a:bodyPr>
            <a:normAutofit/>
          </a:bodyPr>
          <a:lstStyle/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3-1- نظام تولید نهال و مدیریت بهره وری نهالستان های جنگلی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000500"/>
            <a:ext cx="2857500" cy="2857500"/>
          </a:xfrm>
          <a:prstGeom prst="rect">
            <a:avLst/>
          </a:prstGeom>
        </p:spPr>
      </p:pic>
      <p:sp>
        <p:nvSpPr>
          <p:cNvPr id="7" name="Striped Right Arrow 6">
            <a:hlinkClick r:id="rId4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0" y="339725"/>
            <a:ext cx="4141940" cy="5809594"/>
          </a:xfrm>
        </p:spPr>
      </p:pic>
      <p:sp>
        <p:nvSpPr>
          <p:cNvPr id="5" name="Striped Right Arrow 4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746" y="0"/>
            <a:ext cx="11436738" cy="805543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3-2- دستورالعمل اجرایی طرح جنگل کاری و توسعه فضای سبز در ناحیه رویشی هیرکانی و ارسباران</a:t>
            </a:r>
            <a:endParaRPr lang="fa-I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46" y="4046220"/>
            <a:ext cx="2609448" cy="26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907284" cy="805543"/>
          </a:xfrm>
        </p:spPr>
        <p:txBody>
          <a:bodyPr>
            <a:no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3-3-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شیوه نامه تهیه بذر، تولید نهال و جنگل کاری گونه های جنگلی زاگرس</a:t>
            </a:r>
            <a:r>
              <a:rPr lang="fa-IR" sz="3200" dirty="0"/>
              <a:t/>
            </a:r>
            <a:br>
              <a:rPr lang="fa-IR" sz="3200" dirty="0"/>
            </a:br>
            <a:endParaRPr lang="fa-I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555171"/>
            <a:ext cx="4116772" cy="5879805"/>
          </a:xfrm>
          <a:prstGeom prst="rect">
            <a:avLst/>
          </a:prstGeom>
        </p:spPr>
      </p:pic>
      <p:sp>
        <p:nvSpPr>
          <p:cNvPr id="6" name="Striped Right Arrow 5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345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236777"/>
            <a:ext cx="4514850" cy="6400951"/>
          </a:xfrm>
        </p:spPr>
      </p:pic>
      <p:sp>
        <p:nvSpPr>
          <p:cNvPr id="5" name="Striped Right Arrow 4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746" y="0"/>
            <a:ext cx="11436738" cy="805543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3-4- دستورالعمل اجرایی غنی سازی جنگل و بذر کاری در مناطق رویشی خشک و نیمه خشک</a:t>
            </a:r>
            <a:endParaRPr lang="fa-I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2356" y="4210049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9556"/>
            <a:ext cx="4549140" cy="648619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746" y="0"/>
            <a:ext cx="11436738" cy="805543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3-5- دستورالعمل اجرایی مراقبت و نگهداری از جنگل کاری های سنواتی</a:t>
            </a:r>
            <a:endParaRPr lang="fa-I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Striped Right Arrow 5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3" y="4340678"/>
            <a:ext cx="2517321" cy="2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907284" cy="805543"/>
          </a:xfrm>
        </p:spPr>
        <p:txBody>
          <a:bodyPr>
            <a:norm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3-6- </a:t>
            </a:r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دستورالعمل نهال کاری و بذر کاری با تاکید برتکنیک های ذخیره نزولات </a:t>
            </a:r>
            <a:r>
              <a:rPr lang="fa-IR" sz="2800" dirty="0"/>
              <a:t/>
            </a:r>
            <a:br>
              <a:rPr lang="fa-IR" sz="2800" dirty="0"/>
            </a:br>
            <a:endParaRPr lang="fa-IR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608462"/>
            <a:ext cx="4582886" cy="5884534"/>
          </a:xfrm>
          <a:prstGeom prst="rect">
            <a:avLst/>
          </a:prstGeom>
        </p:spPr>
      </p:pic>
      <p:sp>
        <p:nvSpPr>
          <p:cNvPr id="6" name="Striped Right Arrow 5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34400" y="3200400"/>
            <a:ext cx="3744686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0648" y="1205880"/>
            <a:ext cx="7519322" cy="5184576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endParaRPr lang="fa-IR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اسناد پشتیبان </a:t>
            </a:r>
          </a:p>
          <a:p>
            <a:pPr algn="ctr" rtl="1">
              <a:buNone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طرح مردمی کاشت یک میلیارد درخت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rtl="1">
              <a:buNone/>
            </a:pPr>
            <a:endParaRPr lang="en-US" sz="1800" dirty="0"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3600" dirty="0">
                <a:latin typeface="IranNastaliq" pitchFamily="18" charset="0"/>
                <a:cs typeface="IranNastaliq" pitchFamily="18" charset="0"/>
              </a:rPr>
              <a:t>شورای جنگل، مرتع و آبخیزداری </a:t>
            </a:r>
            <a:endParaRPr lang="en-US" sz="3600" dirty="0"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endParaRPr lang="en-US" sz="1800" dirty="0"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endParaRPr lang="fa-IR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IranNastaliq" pitchFamily="18" charset="0"/>
                <a:cs typeface="IranNastaliq" pitchFamily="18" charset="0"/>
              </a:rPr>
              <a:t>بهمن- 1401</a:t>
            </a:r>
            <a:endParaRPr lang="en-US" dirty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Picture 5" descr="D:\Amini\desktop information\desktop information1\Desktop\New folder\Mine\accessories for power point\Sazeman-Jahad-Keshavarz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69" y="188640"/>
            <a:ext cx="10572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7-sadighi-paris\amini-mahmoodian\اطلاعات برای جلسه 13-02-94\آرم جديد سازما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188641"/>
            <a:ext cx="1333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z.adbesh\Dropbox\IMG-20211101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081" y="80010"/>
            <a:ext cx="2987824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46" y="4046220"/>
            <a:ext cx="2609448" cy="26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907284" cy="805543"/>
          </a:xfrm>
        </p:spPr>
        <p:txBody>
          <a:bodyPr>
            <a:norm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3-7- </a:t>
            </a:r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دستورالعمل فنی و اجرایی مدیریت رواناب در مناطق بیابانی</a:t>
            </a:r>
            <a:r>
              <a:rPr lang="fa-IR" sz="2800" dirty="0"/>
              <a:t/>
            </a:r>
            <a:br>
              <a:rPr lang="fa-IR" sz="2800" dirty="0"/>
            </a:br>
            <a:endParaRPr lang="fa-IR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1" y="615714"/>
            <a:ext cx="4257675" cy="6010275"/>
          </a:xfrm>
          <a:prstGeom prst="rect">
            <a:avLst/>
          </a:prstGeom>
        </p:spPr>
      </p:pic>
      <p:sp>
        <p:nvSpPr>
          <p:cNvPr id="6" name="Striped Right Arrow 5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46" y="4046220"/>
            <a:ext cx="2792754" cy="27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" y="351154"/>
            <a:ext cx="4698424" cy="606762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907284" cy="805543"/>
          </a:xfrm>
        </p:spPr>
        <p:txBody>
          <a:bodyPr>
            <a:norm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3-8- راهنمای طرح ملی زراعت چوب</a:t>
            </a:r>
            <a:r>
              <a:rPr lang="fa-IR" sz="2800" dirty="0"/>
              <a:t/>
            </a:r>
            <a:br>
              <a:rPr lang="fa-IR" sz="2800" dirty="0"/>
            </a:br>
            <a:endParaRPr lang="fa-IR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Striped Right Arrow 5">
            <a:hlinkClick r:id="rId3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1884" y="378249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.adbesh\Downloads\ایده\68d6eae16fd7824bd2a10849e360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73875" cy="685800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48" y="4381048"/>
            <a:ext cx="3368151" cy="12670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8990" y="2161268"/>
            <a:ext cx="6903719" cy="13255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بخش چهارم– گام های اجرایی و زمانبندی طرح</a:t>
            </a:r>
            <a:endParaRPr lang="fa-I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6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256" y="365125"/>
            <a:ext cx="3472543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4-1- گام های اجرایی</a:t>
            </a:r>
            <a:endParaRPr lang="fa-I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2356" y="4210049"/>
            <a:ext cx="2647950" cy="26479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02499886"/>
              </p:ext>
            </p:extLst>
          </p:nvPr>
        </p:nvGraphicFramePr>
        <p:xfrm>
          <a:off x="2906486" y="1600200"/>
          <a:ext cx="6215743" cy="45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2857500" cy="285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669"/>
            <a:ext cx="1950331" cy="19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3942" y="365125"/>
            <a:ext cx="4299857" cy="1325563"/>
          </a:xfrm>
        </p:spPr>
        <p:txBody>
          <a:bodyPr>
            <a:normAutofit/>
          </a:bodyPr>
          <a:lstStyle/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4-2- زمان بندی اجرای طرح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1884" y="3782491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1401842"/>
            <a:ext cx="9429750" cy="40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3" y="4340678"/>
            <a:ext cx="2517321" cy="251732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53942" y="365125"/>
            <a:ext cx="4299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4-3- الزامات و توصیه های فنی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7953" y="1500466"/>
            <a:ext cx="10066133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به موقعیت، توان اکولوژیک و ویژگی‌های رویشگاهی عرصه هنگام انتخاب عرصه برای اجرای طرح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و دقت کافی در انتخاب گونه درختی و درختچه‌ای مناسب و بومی منطقه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رعایت استاندارد و کیفیت نهال های تولیدی در نهالستان 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دقت در انتخاب نهال های با کیفیت و روش صحیح انتقال از نهالستان به عرصه های کاشت</a:t>
            </a:r>
          </a:p>
          <a:p>
            <a:pPr marL="342900" lvl="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رعایت اصول صحیح کاشت متناسب با شرایط اکولوژیک هر منطقه (با روش­های نزدیک به طبیعت) و پرهیز از هر گونه اقدامی که منجر به تخریب عرصه و تشدید فرسایش خاک گردد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به تأمین منابع آب مطمئن برای عرصه های کاشت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انتخاب روش‌های کاشت مناسب و استفاده از شیوه های استحصال و تأمین آب و بهره‌گیری از سامانه‌های آبگیر باران و روان‌آب‌های سطحی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کاشت بذر گونه‌های درختی و درختچه‌ای توأم با سامانه آبگیر (در صورت ضرورت‌های فنی و اکولوژیک) 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رعایت اصول صحیح نگهداری و مراقبت های پس از کاشت به­منظور استقرار کامل درختان کاشته شده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2710" algn="r"/>
                <a:tab pos="182880" algn="r"/>
              </a:tabLst>
            </a:pP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اجرای طرح در عرصه‌های مرتعی فاقد طرح مرتعداری مصوب با استفاده از گونه های پوششی مرتعی متناسب با شرایط رویشگاهی، اقلیمی و ادافیکی بلامانع است.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به ملاحظات اجتماعی در اجرای طرح درخت‌کاری و پرهیز از تنش‌های اجتماعی بین جوامع محلی و یا بهره‌برداران قانونی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2710" algn="r"/>
                <a:tab pos="182880" algn="r"/>
              </a:tabLst>
            </a:pP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" y="21628"/>
            <a:ext cx="2253344" cy="22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3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46" y="4046220"/>
            <a:ext cx="2609448" cy="2609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30" y="1494155"/>
            <a:ext cx="9334500" cy="3672205"/>
          </a:xfrm>
        </p:spPr>
        <p:txBody>
          <a:bodyPr>
            <a:normAutofit/>
          </a:bodyPr>
          <a:lstStyle/>
          <a:p>
            <a:pPr marL="446088" marR="0" indent="-446088" algn="just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صورتی که طرح های مشارکتی درخت­کاری توسط مشارکت کنندگان حقیقی و حقوقی در </a:t>
            </a:r>
            <a:r>
              <a:rPr lang="fa-IR" sz="1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عرصه­های ملی احاله مدیریت شده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پیش 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بینی،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سطح عرصه بیش از 10 هکتار باشد، یا حوزه مورد نظر از تعدادی پلیگون مستعد درختکاری برخوردار باشد، 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می­بایست کل پلیگون ها،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قالب یک طرح مطالعه و به تصویب کمیته فنی استان برسد؛ در صورتی که سطح عرصه کمتر از 10 هکتار باشد و عرصه شرایط و قابلیت درخت­کاری را داشته باشد، 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 بایست </a:t>
            </a:r>
            <a:r>
              <a:rPr lang="fa-IR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طرح </a:t>
            </a:r>
            <a:r>
              <a:rPr lang="fa-IR" sz="1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تیپ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تکمیل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به همراه نقشه­های مربوطه به تصویب کمیته فنی استان برسد.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46088" marR="0" indent="-446088" algn="just" rt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صورتی که طرح های مشارکتی درخت­کاری توسط مشارکت کنندگان حقیقی و حقوقی در </a:t>
            </a:r>
            <a:r>
              <a:rPr lang="fa-IR" sz="1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عرصه­های غیر ملی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پیش بینی شده باشد، برای عرصه انتخابی با سطح کمتر از 10 هکتار فرم شناسنامه فنی 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طرح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تکمیل و در صورتی که عرصه بیش از 10 هکتار وسعت داشته باشد، </a:t>
            </a:r>
            <a:r>
              <a:rPr lang="fa-IR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 بایست </a:t>
            </a:r>
            <a:r>
              <a:rPr lang="fa-IR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طرح </a:t>
            </a:r>
            <a:r>
              <a:rPr lang="fa-IR" sz="18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تیپ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توسط مشارکت کننده تهیه و ارائه گردد.  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40000"/>
              </a:lnSpc>
            </a:pP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66460" y="365125"/>
            <a:ext cx="5387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4-3- الزامات و توصیه های </a:t>
            </a:r>
            <a:r>
              <a:rPr lang="fa-I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فنی - ادامه</a:t>
            </a:r>
            <a:endParaRPr lang="fa-IR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99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.adbesh\Downloads\ایده\68d6eae16fd7824bd2a10849e360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73875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009" y="2596817"/>
            <a:ext cx="3826768" cy="1143000"/>
          </a:xfrm>
        </p:spPr>
        <p:txBody>
          <a:bodyPr>
            <a:normAutofit/>
          </a:bodyPr>
          <a:lstStyle/>
          <a:p>
            <a:r>
              <a:rPr lang="fa-I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با سپاس از توجه شما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100" name="Picture 4" descr="C:\Users\z.adbesh\Dropbox\IMG-20211101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976" y="0"/>
            <a:ext cx="47880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1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z.adbesh\Downloads\ایده\68d6eae16fd7824bd2a10849e360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73875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580" y="3989070"/>
            <a:ext cx="7738110" cy="2251709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رییس جمهور محترم:</a:t>
            </a:r>
            <a:endParaRPr lang="fa-I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برای </a:t>
            </a:r>
            <a:r>
              <a:rPr lang="fa-IR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سرسبزی</a:t>
            </a: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ایران اسلامی با مشارکت آحاد جامعه برنامه تولید و کاشت یک ملیارد درخت را عملیاتی کنید.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05652D8-CFBC-724C-76CF-0279BC4D9F41}"/>
              </a:ext>
            </a:extLst>
          </p:cNvPr>
          <p:cNvSpPr txBox="1">
            <a:spLocks/>
          </p:cNvSpPr>
          <p:nvPr/>
        </p:nvSpPr>
        <p:spPr>
          <a:xfrm>
            <a:off x="1920240" y="701509"/>
            <a:ext cx="7536180" cy="318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مقام معظم رهبری:</a:t>
            </a:r>
          </a:p>
          <a:p>
            <a:pPr algn="r" rtl="1">
              <a:lnSpc>
                <a:spcPct val="100000"/>
              </a:lnSpc>
            </a:pP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برای </a:t>
            </a:r>
            <a:r>
              <a:rPr lang="fa-IR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سرسبز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نگهداشتن کشور </a:t>
            </a: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باید </a:t>
            </a:r>
            <a:r>
              <a:rPr lang="fa-I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نهضتی فراگیر </a:t>
            </a: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برپا شود،</a:t>
            </a: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Light"/>
                <a:cs typeface="B Titr" panose="00000700000000000000" pitchFamily="2" charset="-78"/>
              </a:rPr>
              <a:t> نهضتی که </a:t>
            </a:r>
            <a:r>
              <a:rPr lang="fa-I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Light"/>
                <a:cs typeface="B Titr" panose="00000700000000000000" pitchFamily="2" charset="-78"/>
              </a:rPr>
              <a:t>آحاد مردم </a:t>
            </a: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Light"/>
                <a:cs typeface="B Titr" panose="00000700000000000000" pitchFamily="2" charset="-78"/>
              </a:rPr>
              <a:t>در آن سهم داشته باشند.                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Light"/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85" y="15013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203666"/>
            <a:ext cx="1828800" cy="1905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87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.adbesh\Downloads\ایده\68d6eae16fd7824bd2a10849e360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73875" cy="685800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48" y="4381048"/>
            <a:ext cx="3368151" cy="12670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2877" y="2161268"/>
            <a:ext cx="4630894" cy="13255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بخش اول – فرایند طرح و شیوه نامه اجرایی</a:t>
            </a:r>
            <a:endParaRPr lang="fa-I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7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7698" y="144017"/>
            <a:ext cx="5084805" cy="54927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fa-I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فرایند طرح مردمی کاشت یک میلیارد </a:t>
            </a: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درخت در یک نگاه</a:t>
            </a:r>
            <a:endParaRPr lang="fa-I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17673"/>
              </p:ext>
            </p:extLst>
          </p:nvPr>
        </p:nvGraphicFramePr>
        <p:xfrm>
          <a:off x="329983" y="1012373"/>
          <a:ext cx="11201400" cy="127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5" y="101850"/>
            <a:ext cx="874923" cy="1010511"/>
          </a:xfrm>
          <a:prstGeom prst="rect">
            <a:avLst/>
          </a:prstGeom>
        </p:spPr>
      </p:pic>
      <p:pic>
        <p:nvPicPr>
          <p:cNvPr id="1026" name="Picture 2" descr="download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91" y="177077"/>
            <a:ext cx="800780" cy="8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47117628"/>
              </p:ext>
            </p:extLst>
          </p:nvPr>
        </p:nvGraphicFramePr>
        <p:xfrm>
          <a:off x="6551705" y="4667027"/>
          <a:ext cx="3161637" cy="222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64723820"/>
              </p:ext>
            </p:extLst>
          </p:nvPr>
        </p:nvGraphicFramePr>
        <p:xfrm>
          <a:off x="9134548" y="4677983"/>
          <a:ext cx="2445265" cy="194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Flowchart: Alternate Process 10"/>
          <p:cNvSpPr/>
          <p:nvPr/>
        </p:nvSpPr>
        <p:spPr>
          <a:xfrm rot="5400000">
            <a:off x="11030516" y="5510189"/>
            <a:ext cx="1582733" cy="484139"/>
          </a:xfrm>
          <a:prstGeom prst="flowChartAlternateProcess">
            <a:avLst/>
          </a:prstGeom>
          <a:blipFill>
            <a:blip r:embed="rId1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SD</a:t>
            </a:r>
            <a:r>
              <a:rPr lang="fa-I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توسعه پایدار/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41587" y="5570132"/>
            <a:ext cx="881743" cy="293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پایداری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8408365" y="2757270"/>
            <a:ext cx="1395157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tx1"/>
                </a:solidFill>
                <a:cs typeface="B Titr" panose="00000700000000000000" pitchFamily="2" charset="-78"/>
              </a:rPr>
              <a:t>چارچوب و روش مطالعه، معیارها و شاخص ها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9941587" y="2739252"/>
            <a:ext cx="1567587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dirty="0">
                <a:solidFill>
                  <a:schemeClr val="tx1"/>
                </a:solidFill>
                <a:cs typeface="B Titr" panose="00000700000000000000" pitchFamily="2" charset="-78"/>
              </a:rPr>
              <a:t>اهداف</a:t>
            </a:r>
            <a:r>
              <a:rPr lang="fa-IR" sz="1100">
                <a:solidFill>
                  <a:schemeClr val="tx1"/>
                </a:solidFill>
                <a:cs typeface="B Titr" panose="00000700000000000000" pitchFamily="2" charset="-78"/>
              </a:rPr>
              <a:t>، راهبردها، پیش نیازها</a:t>
            </a:r>
            <a:endParaRPr lang="fa-IR" sz="11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399130" y="2744680"/>
            <a:ext cx="1337948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طرح، پروژه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608533" y="2744680"/>
            <a:ext cx="1558742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cs typeface="B Titr" panose="00000700000000000000" pitchFamily="2" charset="-78"/>
              </a:rPr>
              <a:t>برنامه ها، زمانبندی، اعتبارات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001128" y="2739252"/>
            <a:ext cx="1403491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مدیریت اجرایی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431325" y="2733876"/>
            <a:ext cx="1337948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تداوم، اثر بخشی 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6932352" y="2757270"/>
            <a:ext cx="1337948" cy="350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ضوابط و استانداردها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11520499" y="1046750"/>
            <a:ext cx="603852" cy="1146578"/>
          </a:xfrm>
          <a:prstGeom prst="leftArrowCallout">
            <a:avLst/>
          </a:prstGeom>
          <a:blipFill>
            <a:blip r:embed="rId2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fa-IR" sz="2400" baseline="90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 rot="5400000">
            <a:off x="11432633" y="1501613"/>
            <a:ext cx="1080968" cy="302468"/>
          </a:xfrm>
          <a:prstGeom prst="flowChartAlternateProcess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نظام و فرایند</a:t>
            </a:r>
          </a:p>
        </p:txBody>
      </p:sp>
      <p:sp>
        <p:nvSpPr>
          <p:cNvPr id="24" name="Left Arrow Callout 23"/>
          <p:cNvSpPr/>
          <p:nvPr/>
        </p:nvSpPr>
        <p:spPr>
          <a:xfrm>
            <a:off x="11520499" y="2355215"/>
            <a:ext cx="603852" cy="1146578"/>
          </a:xfrm>
          <a:prstGeom prst="leftArrowCallout">
            <a:avLst/>
          </a:prstGeom>
          <a:blipFill>
            <a:blip r:embed="rId2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fa-IR" sz="2400" baseline="90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5" name="Left Arrow Callout 24"/>
          <p:cNvSpPr/>
          <p:nvPr/>
        </p:nvSpPr>
        <p:spPr>
          <a:xfrm>
            <a:off x="11500700" y="3564212"/>
            <a:ext cx="603852" cy="1146578"/>
          </a:xfrm>
          <a:prstGeom prst="leftArrowCallout">
            <a:avLst/>
          </a:prstGeom>
          <a:blipFill>
            <a:blip r:embed="rId2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fa-IR" sz="2400" baseline="90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 rot="5400000">
            <a:off x="11422019" y="2777270"/>
            <a:ext cx="1080968" cy="302468"/>
          </a:xfrm>
          <a:prstGeom prst="flowChartAlternateProcess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خروجی</a:t>
            </a:r>
          </a:p>
        </p:txBody>
      </p:sp>
      <p:sp>
        <p:nvSpPr>
          <p:cNvPr id="27" name="Flowchart: Alternate Process 26"/>
          <p:cNvSpPr/>
          <p:nvPr/>
        </p:nvSpPr>
        <p:spPr>
          <a:xfrm rot="5400000">
            <a:off x="11372234" y="3986267"/>
            <a:ext cx="1080968" cy="302468"/>
          </a:xfrm>
          <a:prstGeom prst="flowChartAlternateProcess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الزامات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1863588" y="3809537"/>
            <a:ext cx="1713307" cy="675198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تعیین مجری/ پیمانکار ذیصلاح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تولید نهال استاندارد در نهالستان ها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کاشت در عرصه ها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مراقبت و نگهداری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اقدامات حفاظتی و احیایی</a:t>
            </a:r>
          </a:p>
        </p:txBody>
      </p:sp>
      <p:sp>
        <p:nvSpPr>
          <p:cNvPr id="29" name="Flowchart: Alternate Process 28"/>
          <p:cNvSpPr/>
          <p:nvPr/>
        </p:nvSpPr>
        <p:spPr>
          <a:xfrm>
            <a:off x="8439932" y="3804655"/>
            <a:ext cx="1337946" cy="665690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عناوین مطالعات فیزیکی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عناوین مطالعات بیوفیزیکی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سایر اطلاعات مورد نیاز طرح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نحوه  تلفیق اطلاعات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 نمونه طرح اجرایی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9818478" y="3713256"/>
            <a:ext cx="1643820" cy="848489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اسناد پشتیبان و بالادستی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مقررات و ضوابط اجرایی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ایجاد ساختار درونی و بیرونی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سامانه و بانک اطلاعاتی مورد نیاز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ضوابط مشارکتی(</a:t>
            </a: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مردم </a:t>
            </a: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و </a:t>
            </a: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نهادها</a:t>
            </a: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)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تخصیص اعتبارات و تجهیزات 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5248875" y="3804655"/>
            <a:ext cx="1374587" cy="831183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تشریح شرایط رویشگاه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شناسایی و مکانیابی عرصه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 انتخاب گونه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روش های کاشت و نگهداری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نیاز سنجی ها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تلفیق و برنامه ریزی</a:t>
            </a:r>
          </a:p>
          <a:p>
            <a:pPr marL="171450" indent="-171450" algn="r" rtl="1">
              <a:buFontTx/>
              <a:buChar char="-"/>
            </a:pPr>
            <a:r>
              <a:rPr lang="fa-IR" sz="700" dirty="0">
                <a:solidFill>
                  <a:schemeClr val="tx1"/>
                </a:solidFill>
                <a:cs typeface="B Titr" panose="00000700000000000000" pitchFamily="2" charset="-78"/>
              </a:rPr>
              <a:t>تصویب طرح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3620022" y="3689524"/>
            <a:ext cx="1508892" cy="988654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ارائه برنامه زمانی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ارائه برنامه مکانی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ارائه برنامه حجمی 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ارائه برنامه اعتباری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ارائه برنامه حفاظتی 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ارائه برنامه مشارکتی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برنامه کلی اقدام</a:t>
            </a:r>
          </a:p>
          <a:p>
            <a:pPr algn="r" rtl="1"/>
            <a:endParaRPr lang="fa-IR" sz="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338819" y="3820734"/>
            <a:ext cx="1471269" cy="601309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نظارت بر کمیت و کیفیت اجرا 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گزارش عملکرد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ارزشیابی فعالیت ها</a:t>
            </a:r>
          </a:p>
          <a:p>
            <a:pPr marL="171450" indent="-171450" algn="r" rtl="1">
              <a:buFontTx/>
              <a:buChar char="-"/>
            </a:pPr>
            <a:r>
              <a:rPr lang="fa-IR" sz="800" dirty="0">
                <a:solidFill>
                  <a:schemeClr val="tx1"/>
                </a:solidFill>
                <a:cs typeface="B Titr" panose="00000700000000000000" pitchFamily="2" charset="-78"/>
              </a:rPr>
              <a:t>ارزیابی تداوم و اثر بخشی</a:t>
            </a:r>
          </a:p>
        </p:txBody>
      </p:sp>
      <p:sp>
        <p:nvSpPr>
          <p:cNvPr id="34" name="Flowchart: Alternate Process 33"/>
          <p:cNvSpPr/>
          <p:nvPr/>
        </p:nvSpPr>
        <p:spPr>
          <a:xfrm>
            <a:off x="6742583" y="3702298"/>
            <a:ext cx="1647677" cy="964729"/>
          </a:xfrm>
          <a:prstGeom prst="flowChartAlternateProcess">
            <a:avLst/>
          </a:prstGeom>
          <a:blipFill>
            <a:blip r:embed="rId2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شرایط عرصه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استاندارد تولید نهال 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روش های کاشت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عملیات و روش های مراقبتی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روش های استحصال آب</a:t>
            </a:r>
          </a:p>
          <a:p>
            <a:pPr marL="171450" indent="-171450" algn="r" rtl="1">
              <a:buFontTx/>
              <a:buChar char="-"/>
            </a:pPr>
            <a:r>
              <a:rPr lang="fa-IR" sz="900" dirty="0">
                <a:solidFill>
                  <a:schemeClr val="tx1"/>
                </a:solidFill>
                <a:cs typeface="B Titr" panose="00000700000000000000" pitchFamily="2" charset="-78"/>
              </a:rPr>
              <a:t>سایر ضوابط اجرایی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730461" y="685290"/>
            <a:ext cx="58252" cy="5858335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8270299" y="733949"/>
            <a:ext cx="1671287" cy="5124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Cloud 38"/>
          <p:cNvSpPr/>
          <p:nvPr/>
        </p:nvSpPr>
        <p:spPr>
          <a:xfrm>
            <a:off x="3452973" y="685290"/>
            <a:ext cx="1671287" cy="5124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Flowchart: Alternate Process 39"/>
          <p:cNvSpPr/>
          <p:nvPr/>
        </p:nvSpPr>
        <p:spPr>
          <a:xfrm>
            <a:off x="8456719" y="838924"/>
            <a:ext cx="1080968" cy="3024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سطح ملی</a:t>
            </a:r>
          </a:p>
        </p:txBody>
      </p:sp>
      <p:sp>
        <p:nvSpPr>
          <p:cNvPr id="41" name="Flowchart: Alternate Process 40"/>
          <p:cNvSpPr/>
          <p:nvPr/>
        </p:nvSpPr>
        <p:spPr>
          <a:xfrm>
            <a:off x="3748132" y="744282"/>
            <a:ext cx="1080968" cy="3024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سطح استانی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8870400" y="2159252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Striped Right Arrow 44"/>
          <p:cNvSpPr/>
          <p:nvPr/>
        </p:nvSpPr>
        <p:spPr>
          <a:xfrm rot="5400000">
            <a:off x="10453725" y="2159252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Striped Right Arrow 45"/>
          <p:cNvSpPr/>
          <p:nvPr/>
        </p:nvSpPr>
        <p:spPr>
          <a:xfrm rot="5400000">
            <a:off x="7287075" y="2149199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Striped Right Arrow 46"/>
          <p:cNvSpPr/>
          <p:nvPr/>
        </p:nvSpPr>
        <p:spPr>
          <a:xfrm rot="5400000">
            <a:off x="5796343" y="2149199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Striped Right Arrow 47"/>
          <p:cNvSpPr/>
          <p:nvPr/>
        </p:nvSpPr>
        <p:spPr>
          <a:xfrm rot="5400000">
            <a:off x="4186444" y="2159252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Striped Right Arrow 48"/>
          <p:cNvSpPr/>
          <p:nvPr/>
        </p:nvSpPr>
        <p:spPr>
          <a:xfrm rot="5400000">
            <a:off x="2573626" y="2144406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Striped Right Arrow 49"/>
          <p:cNvSpPr/>
          <p:nvPr/>
        </p:nvSpPr>
        <p:spPr>
          <a:xfrm rot="5400000">
            <a:off x="930368" y="2154459"/>
            <a:ext cx="543310" cy="457536"/>
          </a:xfrm>
          <a:prstGeom prst="stripedRightArrow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Notched Right Arrow 43"/>
          <p:cNvSpPr/>
          <p:nvPr/>
        </p:nvSpPr>
        <p:spPr>
          <a:xfrm rot="5400000">
            <a:off x="7329961" y="3280883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2" name="Notched Right Arrow 51"/>
          <p:cNvSpPr/>
          <p:nvPr/>
        </p:nvSpPr>
        <p:spPr>
          <a:xfrm rot="5400000">
            <a:off x="8913286" y="3313688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Notched Right Arrow 52"/>
          <p:cNvSpPr/>
          <p:nvPr/>
        </p:nvSpPr>
        <p:spPr>
          <a:xfrm rot="5400000">
            <a:off x="5839229" y="3238260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4" name="Notched Right Arrow 53"/>
          <p:cNvSpPr/>
          <p:nvPr/>
        </p:nvSpPr>
        <p:spPr>
          <a:xfrm rot="5400000">
            <a:off x="917363" y="3272650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5" name="Notched Right Arrow 54"/>
          <p:cNvSpPr/>
          <p:nvPr/>
        </p:nvSpPr>
        <p:spPr>
          <a:xfrm rot="5400000">
            <a:off x="4219220" y="3260529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6" name="Notched Right Arrow 55"/>
          <p:cNvSpPr/>
          <p:nvPr/>
        </p:nvSpPr>
        <p:spPr>
          <a:xfrm rot="5400000">
            <a:off x="2597777" y="3262103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Notched Right Arrow 56"/>
          <p:cNvSpPr/>
          <p:nvPr/>
        </p:nvSpPr>
        <p:spPr>
          <a:xfrm rot="5400000">
            <a:off x="10538231" y="3272651"/>
            <a:ext cx="457536" cy="376211"/>
          </a:xfrm>
          <a:prstGeom prst="notchedRightArrow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895288320"/>
              </p:ext>
            </p:extLst>
          </p:nvPr>
        </p:nvGraphicFramePr>
        <p:xfrm>
          <a:off x="4405746" y="4809506"/>
          <a:ext cx="2324716" cy="190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3986801"/>
              </p:ext>
            </p:extLst>
          </p:nvPr>
        </p:nvGraphicFramePr>
        <p:xfrm>
          <a:off x="754480" y="4758316"/>
          <a:ext cx="3505401" cy="199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58" name="Flowchart: Alternate Process 57"/>
          <p:cNvSpPr/>
          <p:nvPr/>
        </p:nvSpPr>
        <p:spPr>
          <a:xfrm rot="16200000">
            <a:off x="-385740" y="5475018"/>
            <a:ext cx="1582733" cy="484139"/>
          </a:xfrm>
          <a:prstGeom prst="flowChartAlternateProcess">
            <a:avLst/>
          </a:prstGeom>
          <a:blipFill>
            <a:blip r:embed="rId1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گام های اجرایی</a:t>
            </a:r>
          </a:p>
        </p:txBody>
      </p:sp>
    </p:spTree>
    <p:extLst>
      <p:ext uri="{BB962C8B-B14F-4D97-AF65-F5344CB8AC3E}">
        <p14:creationId xmlns:p14="http://schemas.microsoft.com/office/powerpoint/2010/main" val="4282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014" y="211103"/>
            <a:ext cx="9358515" cy="589281"/>
          </a:xfrm>
        </p:spPr>
        <p:txBody>
          <a:bodyPr>
            <a:normAutofit/>
          </a:bodyPr>
          <a:lstStyle/>
          <a:p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نمودار تشکیلاتی ستاد ملی طرح مردمی کاشت یک میلیارد درخت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33778" y="999068"/>
          <a:ext cx="10882488" cy="585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276622" y="1670756"/>
            <a:ext cx="0" cy="316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0" y="222404"/>
            <a:ext cx="4617646" cy="6171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686" y="365125"/>
            <a:ext cx="3799114" cy="1325563"/>
          </a:xfrm>
        </p:spPr>
        <p:txBody>
          <a:bodyPr>
            <a:normAutofit/>
          </a:bodyPr>
          <a:lstStyle/>
          <a:p>
            <a:pPr algn="r"/>
            <a:r>
              <a:rPr lang="fa-I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شیوه نامه اجرایی</a:t>
            </a:r>
            <a:endParaRPr lang="fa-I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5098" y="3970825"/>
            <a:ext cx="4183694" cy="1403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5583" y="2580811"/>
            <a:ext cx="4285704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1-     ساز و کار اجرایی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2-     زمان­بندی اجرای طرح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3-     اصول حاکم بر اجرای طرح</a:t>
            </a:r>
            <a:endParaRPr lang="en-GB" sz="1400" dirty="0">
              <a:cs typeface="B Titr" panose="00000700000000000000" pitchFamily="2" charset="-78"/>
            </a:endParaRP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4-     الزامات و توصیه های فنی اجرای طرح</a:t>
            </a:r>
            <a:endParaRPr lang="en-GB" sz="1400" dirty="0">
              <a:cs typeface="B Titr" panose="00000700000000000000" pitchFamily="2" charset="-78"/>
            </a:endParaRP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5-     نحوه انتخاب عرصه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           الف) تعیین عرصه‌های مناسب برای درخت‌کاری 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           ب) عرصه‌های جنگلی کم‌تراکم فاقد طرح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           ج) عرصه های مرتعی و بیابانی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6-     تولید بذر و نهال</a:t>
            </a:r>
            <a:endParaRPr lang="fa-IR" sz="1400" dirty="0">
              <a:cs typeface="B Titr" panose="00000700000000000000" pitchFamily="2" charset="-78"/>
            </a:endParaRP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7-     انجام مطالعات و تهیه طرح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8-     نظارت بر حسن اجرا و نگهداری</a:t>
            </a:r>
          </a:p>
          <a:p>
            <a:pPr algn="r" rtl="1">
              <a:spcAft>
                <a:spcPts val="500"/>
              </a:spcAft>
            </a:pPr>
            <a:r>
              <a:rPr lang="fa-IR" sz="1400" b="1" dirty="0">
                <a:cs typeface="B Titr" panose="00000700000000000000" pitchFamily="2" charset="-78"/>
              </a:rPr>
              <a:t>9-     نحوه همکاری با سایر دستگاه­ها و جلب مشارکت­های مردمی</a:t>
            </a:r>
            <a:endParaRPr lang="en-GB" sz="1400" dirty="0">
              <a:cs typeface="B Titr" panose="00000700000000000000" pitchFamily="2" charset="-78"/>
            </a:endParaRPr>
          </a:p>
          <a:p>
            <a:pPr marL="342900" indent="-342900" algn="r" rtl="1">
              <a:spcAft>
                <a:spcPts val="500"/>
              </a:spcAft>
              <a:buAutoNum type="arabicParenR"/>
            </a:pPr>
            <a:endParaRPr lang="en-GB" sz="1400" dirty="0">
              <a:cs typeface="B Titr" panose="00000700000000000000" pitchFamily="2" charset="-78"/>
            </a:endParaRPr>
          </a:p>
        </p:txBody>
      </p:sp>
      <p:sp>
        <p:nvSpPr>
          <p:cNvPr id="5" name="Striped Right Arrow 4">
            <a:hlinkClick r:id="rId4" action="ppaction://hlinkfile"/>
          </p:cNvPr>
          <p:cNvSpPr/>
          <p:nvPr/>
        </p:nvSpPr>
        <p:spPr>
          <a:xfrm>
            <a:off x="308745" y="6161314"/>
            <a:ext cx="762000" cy="464675"/>
          </a:xfrm>
          <a:prstGeom prst="strip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.adbesh\Downloads\ایده\68d6eae16fd7824bd2a10849e360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73875" cy="685800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51" y="4381051"/>
            <a:ext cx="3368151" cy="12670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51314" y="2389869"/>
            <a:ext cx="6682831" cy="13255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rtl="1">
              <a:spcAft>
                <a:spcPts val="2000"/>
              </a:spcAft>
            </a:pPr>
            <a:r>
              <a:rPr lang="fa-I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بخش دوم– برنامه ها و الزامات طرح، شناسنامه  فنی، شرح خدمات، طرح تیپ</a:t>
            </a:r>
            <a:endParaRPr lang="fa-I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9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6" y="0"/>
            <a:ext cx="10515600" cy="88673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2-1- برنامه های اجرایی و مشارکتی و الزامات طرح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203080"/>
              </p:ext>
            </p:extLst>
          </p:nvPr>
        </p:nvGraphicFramePr>
        <p:xfrm>
          <a:off x="315685" y="625714"/>
          <a:ext cx="11560629" cy="61623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2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53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65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465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273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1734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عنوان</a:t>
                      </a:r>
                      <a:r>
                        <a:rPr lang="fa-IR" sz="1600" baseline="0" dirty="0">
                          <a:cs typeface="B Titr" panose="00000700000000000000" pitchFamily="2" charset="-78"/>
                        </a:rPr>
                        <a:t> برنامه</a:t>
                      </a:r>
                      <a:endParaRPr lang="fa-IR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فعالیت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محل اجرا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مجری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همکار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الزامات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16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Titr" panose="00000700000000000000" pitchFamily="2" charset="-78"/>
                        </a:rPr>
                        <a:t>احیا و توسعه جنگل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درختکاری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dirty="0">
                          <a:cs typeface="B Mitra" panose="00000400000000000000" pitchFamily="2" charset="-78"/>
                        </a:rPr>
                        <a:t>طرح های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شناسنامه فنی/ طرح مصوب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44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احیا و غنی سازی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جنگل های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شناسنامه فنی/ طرح مصوب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341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جنگل کاری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لکه</a:t>
                      </a:r>
                      <a:r>
                        <a:rPr lang="fa-IR" sz="1200" b="1" baseline="0" dirty="0">
                          <a:cs typeface="B Mitra" panose="00000400000000000000" pitchFamily="2" charset="-78"/>
                        </a:rPr>
                        <a:t> های خالی داخل جنگل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مصوب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16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بازسازی عرصه های تخریب یافته جنگلی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اراضی و رویشگاه های جنگلی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مصوب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759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درختکاری مثمر و چند منظوره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عرصه</a:t>
                      </a:r>
                      <a:r>
                        <a:rPr lang="fa-IR" sz="1200" b="1" baseline="0" dirty="0">
                          <a:cs typeface="B Mitra" panose="00000400000000000000" pitchFamily="2" charset="-78"/>
                        </a:rPr>
                        <a:t> های منابع طبیعی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مصوب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cs typeface="B Mitra" panose="00000400000000000000" pitchFamily="2" charset="-78"/>
                        </a:rPr>
                        <a:t>بازسازی عرصه های تخریب شده</a:t>
                      </a:r>
                      <a:r>
                        <a:rPr lang="fa-IR" sz="1000" b="1" baseline="0" dirty="0">
                          <a:cs typeface="B Mitra" panose="00000400000000000000" pitchFamily="2" charset="-78"/>
                        </a:rPr>
                        <a:t> در اثر پروژه های توسعه ای</a:t>
                      </a:r>
                      <a:endParaRPr lang="fa-IR" sz="10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عرصه</a:t>
                      </a:r>
                      <a:r>
                        <a:rPr lang="fa-IR" sz="1200" b="1" baseline="0" dirty="0">
                          <a:cs typeface="B Mitra" panose="00000400000000000000" pitchFamily="2" charset="-78"/>
                        </a:rPr>
                        <a:t> های منابع طبیعی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مجریان طرح</a:t>
                      </a:r>
                      <a:r>
                        <a:rPr lang="fa-IR" sz="1200" b="1" baseline="0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های توسعه</a:t>
                      </a:r>
                      <a:endParaRPr lang="fa-IR" sz="12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برنامه و بودجه/ 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شناسنامه فنی/ طرح تیپ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b="1" dirty="0">
                          <a:cs typeface="B Mitra" panose="00000400000000000000" pitchFamily="2" charset="-78"/>
                        </a:rPr>
                        <a:t>بازسازی عرصه های تخریب شده</a:t>
                      </a:r>
                      <a:r>
                        <a:rPr lang="fa-IR" sz="1050" b="1" baseline="0" dirty="0">
                          <a:cs typeface="B Mitra" panose="00000400000000000000" pitchFamily="2" charset="-78"/>
                        </a:rPr>
                        <a:t> در اثر فعالیت های معدنی</a:t>
                      </a:r>
                      <a:endParaRPr lang="fa-IR" sz="105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عرصه</a:t>
                      </a:r>
                      <a:r>
                        <a:rPr lang="fa-IR" sz="1200" b="1" baseline="0" dirty="0">
                          <a:cs typeface="B Mitra" panose="00000400000000000000" pitchFamily="2" charset="-78"/>
                        </a:rPr>
                        <a:t> های منابع طبیعی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بهره</a:t>
                      </a:r>
                      <a:r>
                        <a:rPr lang="fa-IR" sz="1200" b="1" baseline="0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برداران معادن</a:t>
                      </a:r>
                      <a:endParaRPr lang="fa-IR" sz="12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وزارت صمت/ 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شناسنامه فنی/ طرح تیپ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142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توسعه پوشش گیاهی مناطق مرتعی و بیابانی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نهال کاری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مناطق مستعد بیابانی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مصوب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142"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b="1" dirty="0">
                          <a:cs typeface="B Mitra" panose="00000400000000000000" pitchFamily="2" charset="-78"/>
                        </a:rPr>
                        <a:t>اصلاح و احیا با گیاهان پوششی مرتعی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مراتع فقیر فاقد طرح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شناسنامه فنی/ طرح مصوب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2465792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9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توسعه فضای سبز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احداث پارک جنگلی دست کاشت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عرصه</a:t>
                      </a:r>
                      <a:r>
                        <a:rPr lang="fa-IR" sz="1200" b="1" baseline="0" dirty="0">
                          <a:cs typeface="B Mitra" panose="00000400000000000000" pitchFamily="2" charset="-78"/>
                        </a:rPr>
                        <a:t> های منابع طبیعی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منابع طبیعی و آبخیزداری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مصوب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902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احداث بوستان روستایی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محدوده روستا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بنیاد مسکن/ مشارکت مردم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شناسنامه فنی/ طرح تیپ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611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فضای سبز شهری و اطراف شهرها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محدوده و حریم شهر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شهرداری 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cs typeface="B Mitra" panose="00000400000000000000" pitchFamily="2" charset="-78"/>
                        </a:rPr>
                        <a:t>وزارت کشور/ 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شناسنامه</a:t>
                      </a:r>
                      <a:r>
                        <a:rPr lang="fa-IR" sz="1000" b="1" baseline="0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 فنی</a:t>
                      </a:r>
                      <a:endParaRPr lang="fa-IR" sz="1000" b="1" dirty="0">
                        <a:solidFill>
                          <a:srgbClr val="0070C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777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فضای سبز اطراف جاده ها و بزرگراه 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راه های برون شهری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وزارت راه و شهر سازی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شناسنامه</a:t>
                      </a:r>
                      <a:r>
                        <a:rPr lang="fa-IR" sz="1000" b="1" baseline="0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 فنی</a:t>
                      </a:r>
                      <a:endParaRPr lang="fa-IR" sz="1000" b="1" dirty="0">
                        <a:solidFill>
                          <a:srgbClr val="0070C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فضای سبز شهرک های صنعتی و صنایع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شهرک های صنعتی و صنایع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صاحبان صنایع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cs typeface="B Mitra" panose="00000400000000000000" pitchFamily="2" charset="-78"/>
                        </a:rPr>
                        <a:t>وزارت صمت/ 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تیپ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6016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عرصه های تحت مدیریت اوقاف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عرصه های اوقافی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سازمان اوقاف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تیپ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778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cs typeface="B Mitra" panose="00000400000000000000" pitchFamily="2" charset="-78"/>
                        </a:rPr>
                        <a:t>باد شکن </a:t>
                      </a:r>
                      <a:r>
                        <a:rPr lang="fa-IR" sz="1200" b="1" baseline="0" dirty="0">
                          <a:cs typeface="B Mitra" panose="00000400000000000000" pitchFamily="2" charset="-78"/>
                        </a:rPr>
                        <a:t>حاشیه مزارع</a:t>
                      </a: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اراضی زراعی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زارعین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وزارت جهاد کشاورزی/ 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شناسنامه</a:t>
                      </a:r>
                      <a:r>
                        <a:rPr lang="fa-IR" sz="1000" b="1" baseline="0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 فنی</a:t>
                      </a:r>
                      <a:endParaRPr lang="fa-IR" sz="1000" b="1" dirty="0">
                        <a:solidFill>
                          <a:srgbClr val="0070C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778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پویش های مردمی </a:t>
                      </a:r>
                      <a:r>
                        <a:rPr lang="fa-IR" sz="1200" b="1" dirty="0">
                          <a:cs typeface="B Mitra" panose="00000400000000000000" pitchFamily="2" charset="-78"/>
                        </a:rPr>
                        <a:t>و یادمان </a:t>
                      </a:r>
                      <a:r>
                        <a:rPr lang="fa-I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کاشت درخت</a:t>
                      </a:r>
                      <a:endParaRPr lang="en-GB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اراضی ملی و مستثنیات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بسیج سازندگی/ هلال احمر/ استانداری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وزارت</a:t>
                      </a:r>
                      <a:r>
                        <a:rPr lang="fa-IR" sz="1000" b="1" baseline="0" dirty="0">
                          <a:cs typeface="B Mitra" panose="00000400000000000000" pitchFamily="2" charset="-78"/>
                        </a:rPr>
                        <a:t> جهاد کشاورزی/ </a:t>
                      </a: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شناسنامه</a:t>
                      </a:r>
                      <a:r>
                        <a:rPr lang="fa-IR" sz="1000" b="1" baseline="0" dirty="0">
                          <a:solidFill>
                            <a:srgbClr val="0070C0"/>
                          </a:solidFill>
                          <a:cs typeface="B Mitra" panose="00000400000000000000" pitchFamily="2" charset="-78"/>
                        </a:rPr>
                        <a:t> فنی</a:t>
                      </a:r>
                      <a:endParaRPr lang="fa-IR" sz="1000" b="1" dirty="0">
                        <a:solidFill>
                          <a:srgbClr val="0070C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فضای خالی پادگان ها و اماکن نظامی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پادگان ها و محاوط نظامی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ستاد کل نیرو های مسلح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b="1" dirty="0">
                          <a:cs typeface="B Mitra" panose="00000400000000000000" pitchFamily="2" charset="-78"/>
                        </a:rPr>
                        <a:t>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تیپ</a:t>
                      </a:r>
                      <a:endParaRPr kumimoji="0" lang="fa-I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زراعت چوب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کاشت گونه های چوب ده سریع الرشد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>
                          <a:cs typeface="B Mitra" panose="00000400000000000000" pitchFamily="2" charset="-78"/>
                        </a:rPr>
                        <a:t>اراضی ملی و مستثنیات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صاحبان صنایع چوب وکاغذ</a:t>
                      </a:r>
                      <a:r>
                        <a:rPr lang="fa-IR" sz="1200" b="1" baseline="0" dirty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 مشارکت مردم</a:t>
                      </a:r>
                      <a:endParaRPr lang="fa-IR" sz="1200" b="1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b="1" dirty="0">
                          <a:cs typeface="B Mitra" panose="00000400000000000000" pitchFamily="2" charset="-78"/>
                        </a:rPr>
                        <a:t>وزارت جهاد کشاورزی/ وزارت نیرو/ سازمان منابع طبیعی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Mitra" panose="00000400000000000000" pitchFamily="2" charset="-78"/>
                        </a:rPr>
                        <a:t>شناسنامه فنی/ طرح تیپ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1912</Words>
  <Application>Microsoft Office PowerPoint</Application>
  <PresentationFormat>Widescreen</PresentationFormat>
  <Paragraphs>369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 Mitra</vt:lpstr>
      <vt:lpstr>B Nazanin</vt:lpstr>
      <vt:lpstr>B Titr</vt:lpstr>
      <vt:lpstr>Calibri</vt:lpstr>
      <vt:lpstr>Calibri Light</vt:lpstr>
      <vt:lpstr>Gill Sans Nova Light</vt:lpstr>
      <vt:lpstr>IranNastaliq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بخش اول – فرایند طرح و شیوه نامه اجرایی</vt:lpstr>
      <vt:lpstr>فرایند طرح مردمی کاشت یک میلیارد درخت در یک نگاه</vt:lpstr>
      <vt:lpstr>نمودار تشکیلاتی ستاد ملی طرح مردمی کاشت یک میلیارد درخت</vt:lpstr>
      <vt:lpstr>شیوه نامه اجرایی</vt:lpstr>
      <vt:lpstr>بخش دوم– برنامه ها و الزامات طرح، شناسنامه  فنی، شرح خدمات، طرح تیپ</vt:lpstr>
      <vt:lpstr>2-1- برنامه های اجرایی و مشارکتی و الزامات طرح</vt:lpstr>
      <vt:lpstr>2-2- فرم شناسنامه فنی طرح...</vt:lpstr>
      <vt:lpstr>2-3- شرح خدمات مطالعات</vt:lpstr>
      <vt:lpstr>2-4- طرح تیپ درخت کاری</vt:lpstr>
      <vt:lpstr>بخش سوم– دستورالعمل های فنی و اجرایی به تفکیک مناطق رویشی</vt:lpstr>
      <vt:lpstr>3-1- نظام تولید نهال و مدیریت بهره وری نهالستان های جنگلی</vt:lpstr>
      <vt:lpstr>3-2- دستورالعمل اجرایی طرح جنگل کاری و توسعه فضای سبز در ناحیه رویشی هیرکانی و ارسباران</vt:lpstr>
      <vt:lpstr>3-3- شیوه نامه تهیه بذر، تولید نهال و جنگل کاری گونه های جنگلی زاگرس </vt:lpstr>
      <vt:lpstr>3-4- دستورالعمل اجرایی غنی سازی جنگل و بذر کاری در مناطق رویشی خشک و نیمه خشک</vt:lpstr>
      <vt:lpstr>3-5- دستورالعمل اجرایی مراقبت و نگهداری از جنگل کاری های سنواتی</vt:lpstr>
      <vt:lpstr>3-6- دستورالعمل نهال کاری و بذر کاری با تاکید برتکنیک های ذخیره نزولات  </vt:lpstr>
      <vt:lpstr>3-7- دستورالعمل فنی و اجرایی مدیریت رواناب در مناطق بیابانی </vt:lpstr>
      <vt:lpstr>3-8- راهنمای طرح ملی زراعت چوب </vt:lpstr>
      <vt:lpstr>بخش چهارم– گام های اجرایی و زمانبندی طرح</vt:lpstr>
      <vt:lpstr>4-1- گام های اجرایی</vt:lpstr>
      <vt:lpstr>4-2- زمان بندی اجرای طرح</vt:lpstr>
      <vt:lpstr>PowerPoint Presentation</vt:lpstr>
      <vt:lpstr>PowerPoint Presentation</vt:lpstr>
      <vt:lpstr>با سپاس از توجه شما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شرح خدمات</dc:title>
  <dc:creator>asus</dc:creator>
  <cp:lastModifiedBy>SHMN</cp:lastModifiedBy>
  <cp:revision>225</cp:revision>
  <cp:lastPrinted>2023-02-05T10:12:31Z</cp:lastPrinted>
  <dcterms:created xsi:type="dcterms:W3CDTF">2020-04-15T16:39:58Z</dcterms:created>
  <dcterms:modified xsi:type="dcterms:W3CDTF">2023-11-16T22:39:14Z</dcterms:modified>
</cp:coreProperties>
</file>